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75" d="100"/>
          <a:sy n="75" d="100"/>
        </p:scale>
        <p:origin x="883" y="5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6BF8D4-5346-FC69-9072-A0C49CDFC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CADB509-32EB-29CA-C2A1-8491D348F4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5EE4AE-5017-0696-26C6-D54364A46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1672-0820-4EFE-87E0-35E34BA03CF1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68FFFD-3EE3-CFBB-7BCE-960EAC77E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C7EF25-DAA0-CDCC-FE7B-2C4965F30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1D08-991D-4DB9-B9AF-B644F9FF1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910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4D5914-7EAA-E9C0-22F9-40E685A05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15B3143-0654-FFEF-CECF-E95524FF1B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AE6A55-A991-80BD-ACD3-4A19AAE9F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1672-0820-4EFE-87E0-35E34BA03CF1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B2192F-A1B5-8145-DD5C-2291B3816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31977F-E4FE-570B-B030-54A9286A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1D08-991D-4DB9-B9AF-B644F9FF1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13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6956B4B-283A-F112-F2CD-E277B4B4CF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1671BEC-8094-8BFA-18A0-D4544AFE6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D5C418-5A1A-B3E5-04BF-5672294D8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1672-0820-4EFE-87E0-35E34BA03CF1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BCDC15-05D5-461D-ECDA-AFB9148BC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5AFDC6-DDD1-6688-5FAC-DFC2A9161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1D08-991D-4DB9-B9AF-B644F9FF1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99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09AC7C-8CF0-D901-B231-8FCC2E53A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C0770A-1936-DC11-4AAB-AD0326246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B5807E-9406-6A94-8BBF-D7379DEBC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1672-0820-4EFE-87E0-35E34BA03CF1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A7EFC2-7841-7832-0612-554717632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C6BBF9-DF48-5B55-E823-03285B0AA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1D08-991D-4DB9-B9AF-B644F9FF1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61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16E24C-4727-8D51-2CDC-A29574E6F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923390F-CCAC-DD24-D79F-950C90AD1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A71D48-5DC0-F119-CB5B-4134FD576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1672-0820-4EFE-87E0-35E34BA03CF1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AB433C-9AE9-1F7D-1CFC-7475B2996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0F41A9-032D-DA1F-6114-F36FF8A24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1D08-991D-4DB9-B9AF-B644F9FF1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51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8E896B-A053-D0C7-93EF-6C9639ECD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3D24E0-52CF-CDA1-DB77-247D68F62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3292254-712E-99FF-A34D-7F3A55BAD3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C45094B-EC6B-88EB-5027-DB946D019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1672-0820-4EFE-87E0-35E34BA03CF1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3AFE42-A6F6-F952-DEA4-849BC75EB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D426C16-5348-A4F9-8021-F9DAEA78D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1D08-991D-4DB9-B9AF-B644F9FF1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847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0274B7-AD9E-16DC-130E-DD6C4654C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C53802C-3AF1-3D40-0CDA-8E8BC949D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35A82B2-3B02-9D1A-C3F7-17FDED676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DAC41D4-97A4-209C-D5AE-AAFF22C767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027B812-78F3-A9DF-51E6-1311344E7D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CAE44BD-574F-069A-8472-F2D54099F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1672-0820-4EFE-87E0-35E34BA03CF1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5A38E0D-9BB4-300A-0366-8C4A4DC7A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8B2568A-27FE-3A57-C1C0-A27709CC2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1D08-991D-4DB9-B9AF-B644F9FF1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93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8487A0-A8B9-0A18-19A0-5D3DE5339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5DE823B-44F3-9F7C-9626-F615CBF5E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1672-0820-4EFE-87E0-35E34BA03CF1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C7AE671-49A6-ABB4-77DF-1970D4ECE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2D75A4-2FE0-7FA5-E125-D9A0317F4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1D08-991D-4DB9-B9AF-B644F9FF1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72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6C12C44-13CD-81E2-1FCA-A014C3EEE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1672-0820-4EFE-87E0-35E34BA03CF1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9DF42B1-4640-A681-8041-0D9CFA719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641218B-798B-B5E5-5042-EE845CA33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1D08-991D-4DB9-B9AF-B644F9FF1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06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22AE36-A092-F28D-75D1-35365899D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51357D-3DB5-0FC2-0DC1-57F644239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DAAC58A-B28B-6463-FBC4-A4E001B29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FD7486-F12F-581C-AF69-51EF5A850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1672-0820-4EFE-87E0-35E34BA03CF1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86D5C0-4355-FAEE-1BF3-C3131105D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462F66F-C2B8-A49C-7052-2A5A60526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1D08-991D-4DB9-B9AF-B644F9FF1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89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5E6537-BCDA-47BE-6D05-9717D55E4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333113E-54F4-877B-B1DA-BBFDF9A947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1D800F7-BEEF-A80A-D115-67B20477F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8EBF3D2-8CC8-95DF-ED89-44E1D746B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1672-0820-4EFE-87E0-35E34BA03CF1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A509826-93FE-2E6C-A55D-278033D6E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0EAA6FF-148E-9EE7-4D70-74F8E5701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1D08-991D-4DB9-B9AF-B644F9FF1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52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E2A3874-9C68-97DF-2025-9B6605C78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469668A-0FD2-8EF7-210B-6EF9D284A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3C8480-B7AC-B27A-3701-BF0CBB7144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41672-0820-4EFE-87E0-35E34BA03CF1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BB80E4-02B7-5E4C-A0AD-4F68049465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CBAC90-1737-F7CD-1A08-7429C3A437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11D08-991D-4DB9-B9AF-B644F9FF1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905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2EEDD5-EA8F-A6C5-D176-FFE144965F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4160" y="1127759"/>
            <a:ext cx="9144000" cy="2783841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全加算器理解シート</a:t>
            </a:r>
            <a:b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b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次のシートをコピーして、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1-14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論理回路のシート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に挿入してください。</a:t>
            </a:r>
            <a:b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・元の全加算器項目番号</a:t>
            </a:r>
            <a:r>
              <a:rPr lang="en-US" altLang="ja-JP" sz="32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1-8-6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lang="en-US" altLang="ja-JP" sz="32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1-14-6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の誤りです。いつも粗忽で申し訳ありません。</a:t>
            </a:r>
            <a:b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endParaRPr kumimoji="1"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1980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6D98C81-A055-CB0D-5895-7CB6D56088EE}"/>
              </a:ext>
            </a:extLst>
          </p:cNvPr>
          <p:cNvSpPr txBox="1"/>
          <p:nvPr/>
        </p:nvSpPr>
        <p:spPr>
          <a:xfrm>
            <a:off x="10800523" y="1508787"/>
            <a:ext cx="480053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733" b="1" dirty="0"/>
              <a:t>0</a:t>
            </a:r>
            <a:endParaRPr lang="ja-JP" altLang="en-US" sz="3733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0FECE7-08F5-5D96-EE1B-04161436938D}"/>
              </a:ext>
            </a:extLst>
          </p:cNvPr>
          <p:cNvSpPr txBox="1"/>
          <p:nvPr/>
        </p:nvSpPr>
        <p:spPr>
          <a:xfrm>
            <a:off x="10224459" y="2084851"/>
            <a:ext cx="480053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733" b="1" dirty="0"/>
              <a:t>0</a:t>
            </a:r>
            <a:endParaRPr lang="ja-JP" altLang="en-US" sz="3733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C4CCA88-116C-0B2A-9F2B-269B492AB0F9}"/>
              </a:ext>
            </a:extLst>
          </p:cNvPr>
          <p:cNvSpPr txBox="1"/>
          <p:nvPr/>
        </p:nvSpPr>
        <p:spPr>
          <a:xfrm>
            <a:off x="10320470" y="5733256"/>
            <a:ext cx="480053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733" b="1" dirty="0">
                <a:solidFill>
                  <a:srgbClr val="FF0000"/>
                </a:solidFill>
              </a:rPr>
              <a:t>1</a:t>
            </a:r>
            <a:endParaRPr lang="ja-JP" altLang="en-US" sz="3733" b="1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E34011-2DE1-FFEA-7EF2-888C22C60474}"/>
              </a:ext>
            </a:extLst>
          </p:cNvPr>
          <p:cNvSpPr txBox="1"/>
          <p:nvPr/>
        </p:nvSpPr>
        <p:spPr>
          <a:xfrm>
            <a:off x="10800523" y="2756925"/>
            <a:ext cx="480053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733" b="1" dirty="0"/>
              <a:t>0</a:t>
            </a:r>
            <a:endParaRPr lang="ja-JP" altLang="en-US" sz="3733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6B03EE3-D82E-3EB9-1499-76B58A8A7FF4}"/>
              </a:ext>
            </a:extLst>
          </p:cNvPr>
          <p:cNvSpPr txBox="1"/>
          <p:nvPr/>
        </p:nvSpPr>
        <p:spPr>
          <a:xfrm>
            <a:off x="11280576" y="5445224"/>
            <a:ext cx="480053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733" b="1" dirty="0">
                <a:solidFill>
                  <a:srgbClr val="FF0000"/>
                </a:solidFill>
              </a:rPr>
              <a:t>1</a:t>
            </a:r>
            <a:endParaRPr lang="ja-JP" altLang="en-US" sz="3733" b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44CE875-EAB3-ECF8-B481-2E3D8AB6132D}"/>
              </a:ext>
            </a:extLst>
          </p:cNvPr>
          <p:cNvSpPr txBox="1"/>
          <p:nvPr/>
        </p:nvSpPr>
        <p:spPr>
          <a:xfrm>
            <a:off x="10320470" y="5445224"/>
            <a:ext cx="480053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733" b="1" dirty="0">
                <a:solidFill>
                  <a:srgbClr val="FF0000"/>
                </a:solidFill>
              </a:rPr>
              <a:t>1</a:t>
            </a:r>
            <a:endParaRPr lang="ja-JP" altLang="en-US" sz="3733" b="1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86C00C0-D9DF-8C1E-C45E-2FA50D3838AD}"/>
              </a:ext>
            </a:extLst>
          </p:cNvPr>
          <p:cNvSpPr txBox="1"/>
          <p:nvPr/>
        </p:nvSpPr>
        <p:spPr>
          <a:xfrm>
            <a:off x="10800523" y="2276872"/>
            <a:ext cx="480053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733" b="1" dirty="0"/>
              <a:t>0</a:t>
            </a:r>
            <a:endParaRPr lang="ja-JP" altLang="en-US" sz="3733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D5236CB-559F-B84E-5E0C-6155B6FC4D5D}"/>
              </a:ext>
            </a:extLst>
          </p:cNvPr>
          <p:cNvSpPr txBox="1"/>
          <p:nvPr/>
        </p:nvSpPr>
        <p:spPr>
          <a:xfrm>
            <a:off x="10320470" y="2564904"/>
            <a:ext cx="480053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733" b="1" dirty="0"/>
              <a:t>0</a:t>
            </a:r>
            <a:endParaRPr lang="ja-JP" altLang="en-US" sz="3733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7491DD-163E-1A0D-1031-1A70DD988FFE}"/>
              </a:ext>
            </a:extLst>
          </p:cNvPr>
          <p:cNvSpPr txBox="1"/>
          <p:nvPr/>
        </p:nvSpPr>
        <p:spPr>
          <a:xfrm>
            <a:off x="11280576" y="1508787"/>
            <a:ext cx="480053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733" b="1" dirty="0"/>
              <a:t>0</a:t>
            </a:r>
            <a:endParaRPr lang="ja-JP" altLang="en-US" sz="3733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87F0550-B0C5-B758-E476-8F117B1C3E88}"/>
              </a:ext>
            </a:extLst>
          </p:cNvPr>
          <p:cNvSpPr txBox="1"/>
          <p:nvPr/>
        </p:nvSpPr>
        <p:spPr>
          <a:xfrm>
            <a:off x="11376587" y="2276872"/>
            <a:ext cx="480053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733" b="1" dirty="0"/>
              <a:t>0</a:t>
            </a:r>
            <a:endParaRPr lang="ja-JP" altLang="en-US" sz="3733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F24F9E7-A5FA-E5DA-41F2-8AEAC7013E25}"/>
              </a:ext>
            </a:extLst>
          </p:cNvPr>
          <p:cNvSpPr txBox="1"/>
          <p:nvPr/>
        </p:nvSpPr>
        <p:spPr>
          <a:xfrm>
            <a:off x="10896534" y="4389107"/>
            <a:ext cx="480053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733" b="1" dirty="0">
                <a:solidFill>
                  <a:srgbClr val="FF0000"/>
                </a:solidFill>
              </a:rPr>
              <a:t>1</a:t>
            </a:r>
            <a:endParaRPr lang="ja-JP" altLang="en-US" sz="3733" b="1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472E0E0-8FE2-E8A4-EEC1-562478899770}"/>
              </a:ext>
            </a:extLst>
          </p:cNvPr>
          <p:cNvSpPr txBox="1"/>
          <p:nvPr/>
        </p:nvSpPr>
        <p:spPr>
          <a:xfrm>
            <a:off x="10224459" y="2948947"/>
            <a:ext cx="480053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733" b="1" dirty="0"/>
              <a:t>0</a:t>
            </a:r>
            <a:endParaRPr lang="ja-JP" altLang="en-US" sz="3733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34FFBD4-E8C0-70CA-4B0E-6B004E15DA4A}"/>
              </a:ext>
            </a:extLst>
          </p:cNvPr>
          <p:cNvSpPr txBox="1"/>
          <p:nvPr/>
        </p:nvSpPr>
        <p:spPr>
          <a:xfrm>
            <a:off x="10800523" y="4965171"/>
            <a:ext cx="480053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733" b="1" dirty="0">
                <a:solidFill>
                  <a:srgbClr val="FF0000"/>
                </a:solidFill>
              </a:rPr>
              <a:t>1</a:t>
            </a:r>
            <a:endParaRPr lang="ja-JP" altLang="en-US" sz="3733" b="1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0F43A0F-C248-C47D-D2D5-1C66BC183C38}"/>
              </a:ext>
            </a:extLst>
          </p:cNvPr>
          <p:cNvSpPr txBox="1"/>
          <p:nvPr/>
        </p:nvSpPr>
        <p:spPr>
          <a:xfrm>
            <a:off x="10800523" y="5445224"/>
            <a:ext cx="480053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733" b="1" dirty="0">
                <a:solidFill>
                  <a:srgbClr val="FF0000"/>
                </a:solidFill>
              </a:rPr>
              <a:t>1</a:t>
            </a:r>
            <a:endParaRPr lang="ja-JP" altLang="en-US" sz="3733" b="1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C92D007-EF85-25EA-4B69-B0E603B19078}"/>
              </a:ext>
            </a:extLst>
          </p:cNvPr>
          <p:cNvSpPr txBox="1"/>
          <p:nvPr/>
        </p:nvSpPr>
        <p:spPr>
          <a:xfrm>
            <a:off x="11280576" y="1124744"/>
            <a:ext cx="480053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733" b="1" dirty="0"/>
              <a:t>0</a:t>
            </a:r>
            <a:endParaRPr lang="ja-JP" altLang="en-US" sz="3733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CDDFCE8-5AC0-0479-1417-B9BF26BDC11D}"/>
              </a:ext>
            </a:extLst>
          </p:cNvPr>
          <p:cNvSpPr txBox="1"/>
          <p:nvPr/>
        </p:nvSpPr>
        <p:spPr>
          <a:xfrm>
            <a:off x="10224459" y="1604797"/>
            <a:ext cx="480053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733" b="1" dirty="0"/>
              <a:t>0</a:t>
            </a:r>
            <a:endParaRPr lang="ja-JP" altLang="en-US" sz="3733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6A25112-E18E-FF52-1AF9-822D6EDB74A1}"/>
              </a:ext>
            </a:extLst>
          </p:cNvPr>
          <p:cNvSpPr txBox="1"/>
          <p:nvPr/>
        </p:nvSpPr>
        <p:spPr>
          <a:xfrm>
            <a:off x="10800523" y="1124744"/>
            <a:ext cx="480053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733" b="1" dirty="0"/>
              <a:t>0</a:t>
            </a:r>
            <a:endParaRPr lang="ja-JP" altLang="en-US" sz="3733" b="1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CA5FD1F-7CD2-6308-989D-64A545366CC2}"/>
              </a:ext>
            </a:extLst>
          </p:cNvPr>
          <p:cNvSpPr txBox="1"/>
          <p:nvPr/>
        </p:nvSpPr>
        <p:spPr>
          <a:xfrm>
            <a:off x="11280576" y="1892829"/>
            <a:ext cx="480053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733" b="1" dirty="0"/>
              <a:t>0</a:t>
            </a:r>
            <a:endParaRPr lang="ja-JP" altLang="en-US" sz="3733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F889866-9E66-8382-C81A-3E33EED5EF62}"/>
              </a:ext>
            </a:extLst>
          </p:cNvPr>
          <p:cNvSpPr txBox="1"/>
          <p:nvPr/>
        </p:nvSpPr>
        <p:spPr>
          <a:xfrm>
            <a:off x="11280576" y="4965171"/>
            <a:ext cx="480053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733" b="1" dirty="0">
                <a:solidFill>
                  <a:srgbClr val="FF0000"/>
                </a:solidFill>
              </a:rPr>
              <a:t>1</a:t>
            </a:r>
            <a:endParaRPr lang="ja-JP" altLang="en-US" sz="3733" b="1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2586CBF-68EF-D9F2-D08F-15B06667C0C7}"/>
              </a:ext>
            </a:extLst>
          </p:cNvPr>
          <p:cNvSpPr txBox="1"/>
          <p:nvPr/>
        </p:nvSpPr>
        <p:spPr>
          <a:xfrm>
            <a:off x="10800523" y="1892829"/>
            <a:ext cx="480053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733" b="1" dirty="0"/>
              <a:t>0</a:t>
            </a:r>
            <a:endParaRPr lang="ja-JP" altLang="en-US" sz="3733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227AC2B-18EC-5B8C-7EF7-CC769257DE35}"/>
              </a:ext>
            </a:extLst>
          </p:cNvPr>
          <p:cNvSpPr txBox="1"/>
          <p:nvPr/>
        </p:nvSpPr>
        <p:spPr>
          <a:xfrm>
            <a:off x="10320470" y="4389107"/>
            <a:ext cx="480053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733" b="1" dirty="0">
                <a:solidFill>
                  <a:srgbClr val="FF0000"/>
                </a:solidFill>
              </a:rPr>
              <a:t>1</a:t>
            </a:r>
            <a:endParaRPr lang="ja-JP" altLang="en-US" sz="3733" b="1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1E8AD58-B1A0-752E-A481-5F85A022C6F9}"/>
              </a:ext>
            </a:extLst>
          </p:cNvPr>
          <p:cNvSpPr txBox="1"/>
          <p:nvPr/>
        </p:nvSpPr>
        <p:spPr>
          <a:xfrm>
            <a:off x="11376587" y="4389107"/>
            <a:ext cx="480053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733" b="1" dirty="0">
                <a:solidFill>
                  <a:srgbClr val="FF0000"/>
                </a:solidFill>
              </a:rPr>
              <a:t>1</a:t>
            </a:r>
            <a:endParaRPr lang="ja-JP" altLang="en-US" sz="3733" b="1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C5AA9A1-9BE6-858E-8537-07D8CA4ACA43}"/>
              </a:ext>
            </a:extLst>
          </p:cNvPr>
          <p:cNvSpPr txBox="1"/>
          <p:nvPr/>
        </p:nvSpPr>
        <p:spPr>
          <a:xfrm>
            <a:off x="10224459" y="1124744"/>
            <a:ext cx="480053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733" b="1" dirty="0"/>
              <a:t>0</a:t>
            </a:r>
            <a:endParaRPr lang="ja-JP" altLang="en-US" sz="3733" b="1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87E885B-96F9-A43B-EED5-09A91835D820}"/>
              </a:ext>
            </a:extLst>
          </p:cNvPr>
          <p:cNvSpPr txBox="1"/>
          <p:nvPr/>
        </p:nvSpPr>
        <p:spPr>
          <a:xfrm>
            <a:off x="11361856" y="2864115"/>
            <a:ext cx="480053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733" b="1" dirty="0"/>
              <a:t>0</a:t>
            </a:r>
            <a:endParaRPr lang="ja-JP" altLang="en-US" sz="3733" b="1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7F1B74B-C8B4-21EA-429D-314AA76CCA51}"/>
              </a:ext>
            </a:extLst>
          </p:cNvPr>
          <p:cNvSpPr txBox="1"/>
          <p:nvPr/>
        </p:nvSpPr>
        <p:spPr>
          <a:xfrm>
            <a:off x="10320470" y="4965171"/>
            <a:ext cx="480053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733" b="1" dirty="0">
                <a:solidFill>
                  <a:srgbClr val="FF0000"/>
                </a:solidFill>
              </a:rPr>
              <a:t>1</a:t>
            </a:r>
            <a:endParaRPr lang="ja-JP" altLang="en-US" sz="3733" b="1" dirty="0">
              <a:solidFill>
                <a:srgbClr val="FF0000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A6DA983-5D2C-AC3F-031F-6B7AA7B00EC1}"/>
              </a:ext>
            </a:extLst>
          </p:cNvPr>
          <p:cNvSpPr txBox="1"/>
          <p:nvPr/>
        </p:nvSpPr>
        <p:spPr>
          <a:xfrm>
            <a:off x="11376587" y="5925277"/>
            <a:ext cx="480053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733" b="1" dirty="0">
                <a:solidFill>
                  <a:srgbClr val="FF0000"/>
                </a:solidFill>
              </a:rPr>
              <a:t>1</a:t>
            </a:r>
            <a:endParaRPr lang="ja-JP" altLang="en-US" sz="3733" b="1" dirty="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FF52FB9-6B4B-58F0-1DDB-A45E096952A2}"/>
              </a:ext>
            </a:extLst>
          </p:cNvPr>
          <p:cNvSpPr txBox="1"/>
          <p:nvPr/>
        </p:nvSpPr>
        <p:spPr>
          <a:xfrm>
            <a:off x="10800523" y="5829267"/>
            <a:ext cx="480053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733" b="1" dirty="0">
                <a:solidFill>
                  <a:srgbClr val="FF0000"/>
                </a:solidFill>
              </a:rPr>
              <a:t>1</a:t>
            </a:r>
            <a:endParaRPr lang="ja-JP" altLang="en-US" sz="3733" b="1" dirty="0">
              <a:solidFill>
                <a:srgbClr val="FF0000"/>
              </a:solidFill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5FB1002A-FB34-8FFE-BA33-662B05DD296F}"/>
              </a:ext>
            </a:extLst>
          </p:cNvPr>
          <p:cNvSpPr/>
          <p:nvPr/>
        </p:nvSpPr>
        <p:spPr>
          <a:xfrm>
            <a:off x="1533497" y="3638605"/>
            <a:ext cx="2321781" cy="32600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96A5BEF4-4CF2-DD96-0C64-2A2FE2D51739}"/>
              </a:ext>
            </a:extLst>
          </p:cNvPr>
          <p:cNvSpPr/>
          <p:nvPr/>
        </p:nvSpPr>
        <p:spPr>
          <a:xfrm>
            <a:off x="761337" y="3623365"/>
            <a:ext cx="714293" cy="32600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1C74AA6E-730B-B6E9-67D7-4AE53E7A1DD6}"/>
              </a:ext>
            </a:extLst>
          </p:cNvPr>
          <p:cNvSpPr/>
          <p:nvPr/>
        </p:nvSpPr>
        <p:spPr>
          <a:xfrm>
            <a:off x="4378297" y="3623365"/>
            <a:ext cx="714293" cy="32600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70015D8C-DA4D-2BF8-6941-596CC3356BC8}"/>
              </a:ext>
            </a:extLst>
          </p:cNvPr>
          <p:cNvSpPr txBox="1"/>
          <p:nvPr/>
        </p:nvSpPr>
        <p:spPr>
          <a:xfrm>
            <a:off x="10838107" y="3820147"/>
            <a:ext cx="480053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733" b="1" dirty="0">
                <a:solidFill>
                  <a:srgbClr val="FF0000"/>
                </a:solidFill>
              </a:rPr>
              <a:t>1</a:t>
            </a:r>
            <a:endParaRPr lang="ja-JP" altLang="en-US" sz="3733" b="1" dirty="0">
              <a:solidFill>
                <a:srgbClr val="FF0000"/>
              </a:solidFill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F319B809-72C0-806C-FDE2-90A01E8D46BA}"/>
              </a:ext>
            </a:extLst>
          </p:cNvPr>
          <p:cNvSpPr txBox="1"/>
          <p:nvPr/>
        </p:nvSpPr>
        <p:spPr>
          <a:xfrm>
            <a:off x="10269147" y="3789667"/>
            <a:ext cx="480053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733" b="1" dirty="0">
                <a:solidFill>
                  <a:srgbClr val="FF0000"/>
                </a:solidFill>
              </a:rPr>
              <a:t>1</a:t>
            </a:r>
            <a:endParaRPr lang="ja-JP" altLang="en-US" sz="3733" b="1" dirty="0">
              <a:solidFill>
                <a:srgbClr val="FF0000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0094C3F9-8B4F-79F3-FAB6-764157D78D89}"/>
              </a:ext>
            </a:extLst>
          </p:cNvPr>
          <p:cNvSpPr txBox="1"/>
          <p:nvPr/>
        </p:nvSpPr>
        <p:spPr>
          <a:xfrm>
            <a:off x="11356267" y="3850627"/>
            <a:ext cx="480053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733" b="1" dirty="0">
                <a:solidFill>
                  <a:srgbClr val="FF0000"/>
                </a:solidFill>
              </a:rPr>
              <a:t>1</a:t>
            </a:r>
            <a:endParaRPr lang="ja-JP" altLang="en-US" sz="3733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28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4" grpId="0"/>
      <p:bldP spid="35" grpId="0"/>
      <p:bldP spid="3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75</Words>
  <Application>Microsoft Office PowerPoint</Application>
  <PresentationFormat>ワイド画面</PresentationFormat>
  <Paragraphs>31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ＭＳ ゴシック</vt:lpstr>
      <vt:lpstr>游ゴシック</vt:lpstr>
      <vt:lpstr>游ゴシック Light</vt:lpstr>
      <vt:lpstr>Arial</vt:lpstr>
      <vt:lpstr>Office テーマ</vt:lpstr>
      <vt:lpstr>全加算器理解シート  ・次のシートをコピーして、1-14 論理回路のシート14に挿入してください。 ・元の全加算器項目番号1-8-6は1-14-6の誤りです。いつも粗忽で申し訳ありません。 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全加算器理解シート  次のシートをコピーして</dc:title>
  <dc:creator>n s</dc:creator>
  <cp:lastModifiedBy>n s</cp:lastModifiedBy>
  <cp:revision>2</cp:revision>
  <dcterms:created xsi:type="dcterms:W3CDTF">2023-05-14T05:41:15Z</dcterms:created>
  <dcterms:modified xsi:type="dcterms:W3CDTF">2023-05-14T06:40:19Z</dcterms:modified>
</cp:coreProperties>
</file>