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64" r:id="rId4"/>
    <p:sldId id="258" r:id="rId5"/>
    <p:sldId id="269" r:id="rId6"/>
    <p:sldId id="267" r:id="rId7"/>
    <p:sldId id="308" r:id="rId8"/>
    <p:sldId id="312" r:id="rId9"/>
    <p:sldId id="300" r:id="rId10"/>
    <p:sldId id="301" r:id="rId11"/>
    <p:sldId id="302" r:id="rId12"/>
    <p:sldId id="309" r:id="rId13"/>
    <p:sldId id="297" r:id="rId14"/>
    <p:sldId id="295" r:id="rId15"/>
    <p:sldId id="270" r:id="rId16"/>
    <p:sldId id="310" r:id="rId17"/>
    <p:sldId id="260" r:id="rId18"/>
    <p:sldId id="291" r:id="rId19"/>
    <p:sldId id="292" r:id="rId20"/>
    <p:sldId id="296" r:id="rId21"/>
    <p:sldId id="303" r:id="rId22"/>
    <p:sldId id="298" r:id="rId23"/>
    <p:sldId id="311" r:id="rId24"/>
    <p:sldId id="283" r:id="rId25"/>
    <p:sldId id="280" r:id="rId26"/>
    <p:sldId id="281" r:id="rId27"/>
    <p:sldId id="261" r:id="rId28"/>
    <p:sldId id="304" r:id="rId29"/>
    <p:sldId id="259" r:id="rId30"/>
    <p:sldId id="305" r:id="rId31"/>
    <p:sldId id="265" r:id="rId3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247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6" y="2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FB20D9-BF7F-4CFE-8330-FF573D2D0E47}" type="datetimeFigureOut">
              <a:rPr kumimoji="1" lang="ja-JP" altLang="en-US" smtClean="0"/>
              <a:t>2023/5/7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6F27D7-8749-418F-90B5-2C84D537D3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1695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D4C09-469F-4EF8-B3DE-432732F75B2D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D4C09-469F-4EF8-B3DE-432732F75B2D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3032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350C7-1ABD-4BB8-AD81-50E82C0043B2}" type="datetimeFigureOut">
              <a:rPr kumimoji="1" lang="ja-JP" altLang="en-US" smtClean="0"/>
              <a:pPr/>
              <a:t>2023/5/7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1F351-1542-42FB-8E57-221959D77C5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4278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350C7-1ABD-4BB8-AD81-50E82C0043B2}" type="datetimeFigureOut">
              <a:rPr kumimoji="1" lang="ja-JP" altLang="en-US" smtClean="0"/>
              <a:pPr/>
              <a:t>2023/5/7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1F351-1542-42FB-8E57-221959D77C5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4979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350C7-1ABD-4BB8-AD81-50E82C0043B2}" type="datetimeFigureOut">
              <a:rPr kumimoji="1" lang="ja-JP" altLang="en-US" smtClean="0"/>
              <a:pPr/>
              <a:t>2023/5/7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1F351-1542-42FB-8E57-221959D77C5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2684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350C7-1ABD-4BB8-AD81-50E82C0043B2}" type="datetimeFigureOut">
              <a:rPr kumimoji="1" lang="ja-JP" altLang="en-US" smtClean="0"/>
              <a:pPr/>
              <a:t>2023/5/7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1F351-1542-42FB-8E57-221959D77C5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3735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350C7-1ABD-4BB8-AD81-50E82C0043B2}" type="datetimeFigureOut">
              <a:rPr kumimoji="1" lang="ja-JP" altLang="en-US" smtClean="0"/>
              <a:pPr/>
              <a:t>2023/5/7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1F351-1542-42FB-8E57-221959D77C5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0521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350C7-1ABD-4BB8-AD81-50E82C0043B2}" type="datetimeFigureOut">
              <a:rPr kumimoji="1" lang="ja-JP" altLang="en-US" smtClean="0"/>
              <a:pPr/>
              <a:t>2023/5/7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1F351-1542-42FB-8E57-221959D77C5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1617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350C7-1ABD-4BB8-AD81-50E82C0043B2}" type="datetimeFigureOut">
              <a:rPr kumimoji="1" lang="ja-JP" altLang="en-US" smtClean="0"/>
              <a:pPr/>
              <a:t>2023/5/7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1F351-1542-42FB-8E57-221959D77C5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617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350C7-1ABD-4BB8-AD81-50E82C0043B2}" type="datetimeFigureOut">
              <a:rPr kumimoji="1" lang="ja-JP" altLang="en-US" smtClean="0"/>
              <a:pPr/>
              <a:t>2023/5/7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1F351-1542-42FB-8E57-221959D77C5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3237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350C7-1ABD-4BB8-AD81-50E82C0043B2}" type="datetimeFigureOut">
              <a:rPr kumimoji="1" lang="ja-JP" altLang="en-US" smtClean="0"/>
              <a:pPr/>
              <a:t>2023/5/7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1F351-1542-42FB-8E57-221959D77C5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2458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350C7-1ABD-4BB8-AD81-50E82C0043B2}" type="datetimeFigureOut">
              <a:rPr kumimoji="1" lang="ja-JP" altLang="en-US" smtClean="0"/>
              <a:pPr/>
              <a:t>2023/5/7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1F351-1542-42FB-8E57-221959D77C5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9592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350C7-1ABD-4BB8-AD81-50E82C0043B2}" type="datetimeFigureOut">
              <a:rPr kumimoji="1" lang="ja-JP" altLang="en-US" smtClean="0"/>
              <a:pPr/>
              <a:t>2023/5/7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1F351-1542-42FB-8E57-221959D77C5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935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350C7-1ABD-4BB8-AD81-50E82C0043B2}" type="datetimeFigureOut">
              <a:rPr kumimoji="1" lang="ja-JP" altLang="en-US" smtClean="0"/>
              <a:pPr/>
              <a:t>2023/5/7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1F351-1542-42FB-8E57-221959D77C5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8675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video" Target="../media/media1.mp4"/><Relationship Id="rId7" Type="http://schemas.openxmlformats.org/officeDocument/2006/relationships/video" Target="../media/media3.mp4"/><Relationship Id="rId12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microsoft.com/office/2007/relationships/media" Target="../media/media3.mp4"/><Relationship Id="rId11" Type="http://schemas.openxmlformats.org/officeDocument/2006/relationships/image" Target="../media/image4.png"/><Relationship Id="rId5" Type="http://schemas.openxmlformats.org/officeDocument/2006/relationships/video" Target="../media/media2.mp4"/><Relationship Id="rId10" Type="http://schemas.openxmlformats.org/officeDocument/2006/relationships/image" Target="../media/image3.png"/><Relationship Id="rId4" Type="http://schemas.microsoft.com/office/2007/relationships/media" Target="../media/media2.mp4"/><Relationship Id="rId9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9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trnun.fool.jp/pov-ray_strnun/binkonno.xlsm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33315318-CC34-515A-EBA1-98817CE12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750" y="166878"/>
            <a:ext cx="9866376" cy="652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61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36"/>
    </mc:Choice>
    <mc:Fallback xmlns="">
      <p:transition spd="slow" advTm="1903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CBD4C74C-DFC9-38FE-F64A-E63A0B237F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541" b="9947"/>
          <a:stretch/>
        </p:blipFill>
        <p:spPr>
          <a:xfrm>
            <a:off x="450342" y="93726"/>
            <a:ext cx="9536621" cy="600703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03"/>
    </mc:Choice>
    <mc:Fallback xmlns="">
      <p:transition spd="slow" advTm="62403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516275" y="2046689"/>
            <a:ext cx="6884034" cy="4351338"/>
          </a:xfrm>
        </p:spPr>
        <p:txBody>
          <a:bodyPr/>
          <a:lstStyle/>
          <a:p>
            <a:r>
              <a:rPr lang="ja-JP" altLang="en-US" b="1" dirty="0"/>
              <a:t>００００００００</a:t>
            </a:r>
            <a:r>
              <a:rPr lang="ja-JP" altLang="en-US" b="1" baseline="-25000" dirty="0"/>
              <a:t>（２）　</a:t>
            </a:r>
            <a:r>
              <a:rPr lang="ja-JP" altLang="en-US" b="1" dirty="0"/>
              <a:t> ➡</a:t>
            </a:r>
            <a:r>
              <a:rPr lang="ja-JP" altLang="en-US" b="1" dirty="0">
                <a:highlight>
                  <a:srgbClr val="FFFF00"/>
                </a:highlight>
              </a:rPr>
              <a:t>　　　　　</a:t>
            </a:r>
            <a:r>
              <a:rPr lang="ja-JP" altLang="en-US" b="1" baseline="-25000" dirty="0"/>
              <a:t>（１０）</a:t>
            </a:r>
          </a:p>
          <a:p>
            <a:endParaRPr lang="en-US" altLang="ja-JP" b="1" dirty="0">
              <a:solidFill>
                <a:srgbClr val="0000FF"/>
              </a:solidFill>
            </a:endParaRPr>
          </a:p>
          <a:p>
            <a:r>
              <a:rPr lang="ja-JP" altLang="en-US" b="1" dirty="0"/>
              <a:t>０００００</a:t>
            </a:r>
            <a:r>
              <a:rPr lang="ja-JP" altLang="en-US" b="1" dirty="0">
                <a:solidFill>
                  <a:srgbClr val="7030A0"/>
                </a:solidFill>
              </a:rPr>
              <a:t>１</a:t>
            </a:r>
            <a:r>
              <a:rPr lang="ja-JP" altLang="en-US" b="1" dirty="0">
                <a:solidFill>
                  <a:srgbClr val="00B0F0"/>
                </a:solidFill>
              </a:rPr>
              <a:t>１</a:t>
            </a:r>
            <a:r>
              <a:rPr lang="ja-JP" alt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１</a:t>
            </a:r>
            <a:r>
              <a:rPr lang="ja-JP" altLang="en-US" b="1" dirty="0">
                <a:solidFill>
                  <a:schemeClr val="bg1"/>
                </a:solidFill>
              </a:rPr>
              <a:t> </a:t>
            </a:r>
            <a:r>
              <a:rPr lang="ja-JP" altLang="en-US" b="1" baseline="-25000" dirty="0"/>
              <a:t>（２）</a:t>
            </a:r>
            <a:r>
              <a:rPr lang="ja-JP" altLang="en-US" b="1" baseline="-25000" dirty="0">
                <a:solidFill>
                  <a:schemeClr val="bg1"/>
                </a:solidFill>
              </a:rPr>
              <a:t>　</a:t>
            </a:r>
            <a:r>
              <a:rPr lang="ja-JP" altLang="en-US" b="1" dirty="0"/>
              <a:t>➡</a:t>
            </a:r>
            <a:r>
              <a:rPr lang="ja-JP" altLang="en-US" b="1" dirty="0">
                <a:highlight>
                  <a:srgbClr val="FFFF00"/>
                </a:highlight>
              </a:rPr>
              <a:t>　　　　　</a:t>
            </a:r>
            <a:r>
              <a:rPr lang="ja-JP" altLang="en-US" b="1" baseline="-25000" dirty="0"/>
              <a:t>（１０）</a:t>
            </a:r>
          </a:p>
          <a:p>
            <a:endParaRPr lang="en-US" altLang="ja-JP" b="1" dirty="0"/>
          </a:p>
          <a:p>
            <a:r>
              <a:rPr lang="ja-JP" altLang="en-US" b="1" dirty="0"/>
              <a:t>０</a:t>
            </a:r>
            <a:r>
              <a:rPr lang="ja-JP" altLang="en-US" b="1" dirty="0">
                <a:solidFill>
                  <a:srgbClr val="00B0F0"/>
                </a:solidFill>
              </a:rPr>
              <a:t>１</a:t>
            </a:r>
            <a:r>
              <a:rPr lang="ja-JP" altLang="en-US" b="1" dirty="0"/>
              <a:t>０</a:t>
            </a:r>
            <a:r>
              <a:rPr lang="ja-JP" altLang="en-US" b="1" dirty="0">
                <a:solidFill>
                  <a:srgbClr val="00B050"/>
                </a:solidFill>
              </a:rPr>
              <a:t>１</a:t>
            </a:r>
            <a:r>
              <a:rPr lang="ja-JP" altLang="en-US" b="1" dirty="0"/>
              <a:t>０</a:t>
            </a:r>
            <a:r>
              <a:rPr lang="ja-JP" altLang="en-US" b="1" dirty="0">
                <a:solidFill>
                  <a:srgbClr val="7030A0"/>
                </a:solidFill>
              </a:rPr>
              <a:t>１</a:t>
            </a:r>
            <a:r>
              <a:rPr lang="ja-JP" altLang="en-US" b="1" dirty="0"/>
              <a:t>０</a:t>
            </a:r>
            <a:r>
              <a:rPr lang="ja-JP" alt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１</a:t>
            </a:r>
            <a:r>
              <a:rPr lang="ja-JP" altLang="en-US" b="1" dirty="0">
                <a:solidFill>
                  <a:schemeClr val="bg1"/>
                </a:solidFill>
              </a:rPr>
              <a:t> </a:t>
            </a:r>
            <a:r>
              <a:rPr lang="ja-JP" altLang="en-US" b="1" baseline="-25000" dirty="0"/>
              <a:t>（２）</a:t>
            </a:r>
            <a:r>
              <a:rPr lang="ja-JP" altLang="en-US" b="1" baseline="-25000" dirty="0">
                <a:solidFill>
                  <a:schemeClr val="bg1"/>
                </a:solidFill>
              </a:rPr>
              <a:t>　</a:t>
            </a:r>
            <a:r>
              <a:rPr lang="ja-JP" altLang="en-US" b="1" dirty="0"/>
              <a:t>➡</a:t>
            </a:r>
            <a:r>
              <a:rPr lang="ja-JP" altLang="en-US" b="1" dirty="0">
                <a:highlight>
                  <a:srgbClr val="FFFF00"/>
                </a:highlight>
              </a:rPr>
              <a:t>　　　　　</a:t>
            </a:r>
            <a:r>
              <a:rPr lang="ja-JP" altLang="en-US" b="1" baseline="-25000" dirty="0"/>
              <a:t>（１０）</a:t>
            </a:r>
          </a:p>
          <a:p>
            <a:endParaRPr lang="en-US" altLang="ja-JP" b="1" dirty="0"/>
          </a:p>
          <a:p>
            <a:r>
              <a:rPr lang="ja-JP" altLang="en-US" b="1" dirty="0">
                <a:solidFill>
                  <a:srgbClr val="0070C0"/>
                </a:solidFill>
              </a:rPr>
              <a:t>１</a:t>
            </a:r>
            <a:r>
              <a:rPr lang="ja-JP" altLang="en-US" b="1" dirty="0">
                <a:solidFill>
                  <a:srgbClr val="FF0000"/>
                </a:solidFill>
              </a:rPr>
              <a:t>１</a:t>
            </a:r>
            <a:r>
              <a:rPr lang="ja-JP" altLang="en-US" b="1" dirty="0">
                <a:solidFill>
                  <a:srgbClr val="00B050"/>
                </a:solidFill>
              </a:rPr>
              <a:t>１</a:t>
            </a:r>
            <a:r>
              <a:rPr lang="ja-JP" altLang="en-US" b="1" dirty="0">
                <a:solidFill>
                  <a:schemeClr val="tx2">
                    <a:lumMod val="50000"/>
                  </a:schemeClr>
                </a:solidFill>
              </a:rPr>
              <a:t>１</a:t>
            </a:r>
            <a:r>
              <a:rPr lang="ja-JP" altLang="en-US" b="1" dirty="0">
                <a:solidFill>
                  <a:srgbClr val="7030A0"/>
                </a:solidFill>
              </a:rPr>
              <a:t>１</a:t>
            </a:r>
            <a:r>
              <a:rPr lang="ja-JP" altLang="en-US" b="1" dirty="0">
                <a:solidFill>
                  <a:srgbClr val="00B0F0"/>
                </a:solidFill>
              </a:rPr>
              <a:t>１</a:t>
            </a:r>
            <a:r>
              <a:rPr lang="ja-JP" altLang="en-US" b="1" dirty="0">
                <a:solidFill>
                  <a:schemeClr val="accent2">
                    <a:lumMod val="75000"/>
                  </a:schemeClr>
                </a:solidFill>
              </a:rPr>
              <a:t>１　</a:t>
            </a:r>
            <a:r>
              <a:rPr lang="ja-JP" altLang="en-US" b="1" baseline="-25000" dirty="0"/>
              <a:t>（２）　</a:t>
            </a:r>
            <a:r>
              <a:rPr lang="ja-JP" altLang="en-US" b="1" dirty="0"/>
              <a:t> ➡</a:t>
            </a:r>
            <a:r>
              <a:rPr lang="ja-JP" altLang="en-US" b="1" dirty="0">
                <a:highlight>
                  <a:srgbClr val="FFFF00"/>
                </a:highlight>
              </a:rPr>
              <a:t>　　　　　</a:t>
            </a:r>
            <a:r>
              <a:rPr lang="ja-JP" altLang="en-US" b="1" baseline="-25000" dirty="0"/>
              <a:t>（１０）</a:t>
            </a:r>
          </a:p>
          <a:p>
            <a:endParaRPr kumimoji="1" lang="ja-JP" altLang="en-US" dirty="0"/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95D133A6-2103-C94D-3C64-2558E9C727B1}"/>
              </a:ext>
            </a:extLst>
          </p:cNvPr>
          <p:cNvGrpSpPr/>
          <p:nvPr/>
        </p:nvGrpSpPr>
        <p:grpSpPr>
          <a:xfrm>
            <a:off x="2516274" y="3467346"/>
            <a:ext cx="4778277" cy="2502281"/>
            <a:chOff x="2516274" y="3467346"/>
            <a:chExt cx="4778277" cy="2502281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2516274" y="5600295"/>
              <a:ext cx="47782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/>
                <a:t>128+</a:t>
              </a:r>
              <a:r>
                <a:rPr lang="en-US" altLang="ja-JP" b="1" dirty="0">
                  <a:solidFill>
                    <a:srgbClr val="0070C0"/>
                  </a:solidFill>
                </a:rPr>
                <a:t>64</a:t>
              </a:r>
              <a:r>
                <a:rPr lang="en-US" altLang="ja-JP" b="1" dirty="0"/>
                <a:t>+</a:t>
              </a:r>
              <a:r>
                <a:rPr lang="en-US" altLang="ja-JP" b="1" dirty="0">
                  <a:solidFill>
                    <a:srgbClr val="FF0000"/>
                  </a:solidFill>
                </a:rPr>
                <a:t>32</a:t>
              </a:r>
              <a:r>
                <a:rPr lang="en-US" altLang="ja-JP" b="1" dirty="0"/>
                <a:t>+</a:t>
              </a:r>
              <a:r>
                <a:rPr lang="en-US" altLang="ja-JP" b="1" dirty="0">
                  <a:solidFill>
                    <a:srgbClr val="00B050"/>
                  </a:solidFill>
                </a:rPr>
                <a:t>16</a:t>
              </a:r>
              <a:r>
                <a:rPr lang="en-US" altLang="ja-JP" b="1" dirty="0"/>
                <a:t>+</a:t>
              </a:r>
              <a:r>
                <a:rPr lang="en-US" altLang="ja-JP" b="1" dirty="0">
                  <a:solidFill>
                    <a:schemeClr val="tx2">
                      <a:lumMod val="50000"/>
                    </a:schemeClr>
                  </a:solidFill>
                </a:rPr>
                <a:t>8</a:t>
              </a:r>
              <a:r>
                <a:rPr lang="en-US" altLang="ja-JP" b="1" dirty="0"/>
                <a:t>+</a:t>
              </a:r>
              <a:r>
                <a:rPr lang="en-US" altLang="ja-JP" b="1" dirty="0">
                  <a:solidFill>
                    <a:srgbClr val="7030A0"/>
                  </a:solidFill>
                </a:rPr>
                <a:t>4</a:t>
              </a:r>
              <a:r>
                <a:rPr lang="en-US" altLang="ja-JP" b="1" dirty="0"/>
                <a:t>+</a:t>
              </a:r>
              <a:r>
                <a:rPr lang="en-US" altLang="ja-JP" b="1" dirty="0">
                  <a:solidFill>
                    <a:srgbClr val="00B0F0"/>
                  </a:solidFill>
                </a:rPr>
                <a:t>2</a:t>
              </a:r>
              <a:r>
                <a:rPr lang="en-US" altLang="ja-JP" b="1" dirty="0"/>
                <a:t>+</a:t>
              </a:r>
              <a:r>
                <a:rPr lang="en-US" altLang="ja-JP" b="1" dirty="0">
                  <a:solidFill>
                    <a:schemeClr val="accent2">
                      <a:lumMod val="75000"/>
                    </a:schemeClr>
                  </a:solidFill>
                </a:rPr>
                <a:t>1</a:t>
              </a:r>
              <a:endParaRPr kumimoji="1" lang="ja-JP" altLang="en-US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2812752" y="4486386"/>
              <a:ext cx="24016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b="1" dirty="0">
                  <a:solidFill>
                    <a:srgbClr val="00B0F0"/>
                  </a:solidFill>
                </a:rPr>
                <a:t> </a:t>
              </a:r>
              <a:r>
                <a:rPr lang="en-US" altLang="ja-JP" sz="2400" b="1" dirty="0">
                  <a:solidFill>
                    <a:srgbClr val="00B0F0"/>
                  </a:solidFill>
                </a:rPr>
                <a:t>64</a:t>
              </a:r>
              <a:r>
                <a:rPr lang="ja-JP" altLang="en-US" sz="2400" b="1" dirty="0">
                  <a:solidFill>
                    <a:srgbClr val="00B0F0"/>
                  </a:solidFill>
                </a:rPr>
                <a:t> </a:t>
              </a:r>
              <a:r>
                <a:rPr lang="en-US" altLang="ja-JP" sz="2400" b="1" dirty="0"/>
                <a:t>+</a:t>
              </a:r>
              <a:r>
                <a:rPr lang="ja-JP" altLang="en-US" sz="2400" b="1" dirty="0"/>
                <a:t> </a:t>
              </a:r>
              <a:r>
                <a:rPr lang="en-US" altLang="ja-JP" sz="2400" b="1" dirty="0">
                  <a:solidFill>
                    <a:srgbClr val="00B050"/>
                  </a:solidFill>
                </a:rPr>
                <a:t>16</a:t>
              </a:r>
              <a:r>
                <a:rPr lang="ja-JP" altLang="en-US" sz="2400" b="1" dirty="0">
                  <a:solidFill>
                    <a:srgbClr val="00B050"/>
                  </a:solidFill>
                </a:rPr>
                <a:t> </a:t>
              </a:r>
              <a:r>
                <a:rPr lang="en-US" altLang="ja-JP" sz="2400" b="1" dirty="0"/>
                <a:t>+</a:t>
              </a:r>
              <a:r>
                <a:rPr lang="ja-JP" altLang="en-US" sz="2400" b="1" dirty="0">
                  <a:solidFill>
                    <a:schemeClr val="bg1"/>
                  </a:solidFill>
                </a:rPr>
                <a:t> </a:t>
              </a:r>
              <a:r>
                <a:rPr lang="ja-JP" altLang="en-US" sz="2400" b="1" dirty="0">
                  <a:solidFill>
                    <a:srgbClr val="7030A0"/>
                  </a:solidFill>
                </a:rPr>
                <a:t> </a:t>
              </a:r>
              <a:r>
                <a:rPr lang="en-US" altLang="ja-JP" sz="2400" b="1" dirty="0">
                  <a:solidFill>
                    <a:srgbClr val="7030A0"/>
                  </a:solidFill>
                </a:rPr>
                <a:t>4</a:t>
              </a:r>
              <a:r>
                <a:rPr lang="ja-JP" altLang="en-US" sz="2400" b="1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  </a:t>
              </a:r>
              <a:r>
                <a:rPr lang="en-US" altLang="ja-JP" sz="2400" b="1" dirty="0"/>
                <a:t>+</a:t>
              </a:r>
              <a:r>
                <a:rPr lang="ja-JP" altLang="en-US" sz="2400" b="1" dirty="0">
                  <a:solidFill>
                    <a:schemeClr val="bg1"/>
                  </a:solidFill>
                </a:rPr>
                <a:t>  </a:t>
              </a:r>
              <a:r>
                <a:rPr lang="en-US" altLang="ja-JP" sz="24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1</a:t>
              </a:r>
              <a:endParaRPr kumimoji="1" lang="ja-JP" alt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3939580" y="3467346"/>
              <a:ext cx="16655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400" b="1" dirty="0">
                  <a:solidFill>
                    <a:srgbClr val="7030A0"/>
                  </a:solidFill>
                </a:rPr>
                <a:t>４</a:t>
              </a:r>
              <a:r>
                <a:rPr kumimoji="1" lang="en-US" altLang="ja-JP" sz="2400" b="1" dirty="0"/>
                <a:t>+</a:t>
              </a:r>
              <a:r>
                <a:rPr kumimoji="1" lang="ja-JP" altLang="en-US" sz="2400" b="1" dirty="0">
                  <a:solidFill>
                    <a:srgbClr val="00B0F0"/>
                  </a:solidFill>
                </a:rPr>
                <a:t>２</a:t>
              </a:r>
              <a:r>
                <a:rPr kumimoji="1" lang="en-US" altLang="ja-JP" sz="2400" b="1" dirty="0"/>
                <a:t>+</a:t>
              </a:r>
              <a:r>
                <a:rPr kumimoji="1" lang="ja-JP" altLang="en-US" sz="24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１</a:t>
              </a: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69344" y="844519"/>
            <a:ext cx="4621567" cy="815605"/>
          </a:xfrm>
        </p:spPr>
        <p:txBody>
          <a:bodyPr>
            <a:normAutofit fontScale="90000"/>
          </a:bodyPr>
          <a:lstStyle/>
          <a:p>
            <a:r>
              <a:rPr lang="en-US" altLang="ja-JP" sz="3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</a:t>
            </a:r>
            <a:r>
              <a:rPr lang="ja-JP" altLang="en-US" sz="3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進数➡</a:t>
            </a:r>
            <a:r>
              <a:rPr lang="en-US" altLang="ja-JP" sz="3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10</a:t>
            </a:r>
            <a:r>
              <a:rPr lang="ja-JP" altLang="en-US" sz="3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進数変換　例題</a:t>
            </a:r>
            <a:endParaRPr kumimoji="1" lang="ja-JP" altLang="en-US" sz="32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242488" y="601026"/>
            <a:ext cx="592606" cy="58477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FF0000"/>
                </a:solidFill>
              </a:rPr>
              <a:t>０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0464431" y="3800798"/>
            <a:ext cx="592606" cy="58477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FF0000"/>
                </a:solidFill>
              </a:rPr>
              <a:t>７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0132021" y="1591206"/>
            <a:ext cx="765189" cy="58477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FF0000"/>
                </a:solidFill>
              </a:rPr>
              <a:t>８５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0079946" y="2822736"/>
            <a:ext cx="1034898" cy="58477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FF0000"/>
                </a:solidFill>
              </a:rPr>
              <a:t>２５５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86"/>
    </mc:Choice>
    <mc:Fallback xmlns="">
      <p:transition spd="slow" advTm="78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8EC0E4D-EB33-AA5B-C9ED-63D604287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80" y="491712"/>
            <a:ext cx="6992112" cy="555498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6F85616-A1E3-14C6-E529-59862D5CE2B7}"/>
              </a:ext>
            </a:extLst>
          </p:cNvPr>
          <p:cNvSpPr txBox="1"/>
          <p:nvPr/>
        </p:nvSpPr>
        <p:spPr>
          <a:xfrm>
            <a:off x="9106146" y="1604203"/>
            <a:ext cx="592606" cy="58477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FF0000"/>
                </a:solidFill>
              </a:rPr>
              <a:t>０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3A0F81B-5409-06F5-74EF-FD33A7E20110}"/>
              </a:ext>
            </a:extLst>
          </p:cNvPr>
          <p:cNvSpPr txBox="1"/>
          <p:nvPr/>
        </p:nvSpPr>
        <p:spPr>
          <a:xfrm>
            <a:off x="10233612" y="1599136"/>
            <a:ext cx="592606" cy="58477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FF0000"/>
                </a:solidFill>
              </a:rPr>
              <a:t>７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49CF868-D75C-9F9B-7B8F-92859FA1E480}"/>
              </a:ext>
            </a:extLst>
          </p:cNvPr>
          <p:cNvSpPr txBox="1"/>
          <p:nvPr/>
        </p:nvSpPr>
        <p:spPr>
          <a:xfrm>
            <a:off x="8915781" y="2638771"/>
            <a:ext cx="765189" cy="58477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FF0000"/>
                </a:solidFill>
              </a:rPr>
              <a:t>８５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8E5611D-45D0-4E99-3A6B-FE5CC267C2AD}"/>
              </a:ext>
            </a:extLst>
          </p:cNvPr>
          <p:cNvSpPr txBox="1"/>
          <p:nvPr/>
        </p:nvSpPr>
        <p:spPr>
          <a:xfrm>
            <a:off x="10044435" y="2671816"/>
            <a:ext cx="1034898" cy="58477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FF0000"/>
                </a:solidFill>
              </a:rPr>
              <a:t>２５５</a:t>
            </a:r>
          </a:p>
        </p:txBody>
      </p:sp>
    </p:spTree>
    <p:extLst>
      <p:ext uri="{BB962C8B-B14F-4D97-AF65-F5344CB8AC3E}">
        <p14:creationId xmlns:p14="http://schemas.microsoft.com/office/powerpoint/2010/main" val="37125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41B3D3A-613A-B534-9C60-943FC0623159}"/>
              </a:ext>
            </a:extLst>
          </p:cNvPr>
          <p:cNvSpPr txBox="1"/>
          <p:nvPr/>
        </p:nvSpPr>
        <p:spPr>
          <a:xfrm>
            <a:off x="10983608" y="5015023"/>
            <a:ext cx="585926" cy="52322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solidFill>
                  <a:srgbClr val="FF0000"/>
                </a:solidFill>
                <a:latin typeface="+mn-ea"/>
                <a:ea typeface="+mn-ea"/>
              </a:rPr>
              <a:t>１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AB02F2E-EC9F-E5B0-6A53-D689F953432B}"/>
              </a:ext>
            </a:extLst>
          </p:cNvPr>
          <p:cNvSpPr txBox="1"/>
          <p:nvPr/>
        </p:nvSpPr>
        <p:spPr>
          <a:xfrm>
            <a:off x="10959630" y="5564319"/>
            <a:ext cx="585926" cy="52322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>
                <a:solidFill>
                  <a:srgbClr val="FF0000"/>
                </a:solidFill>
                <a:latin typeface="+mn-ea"/>
                <a:ea typeface="+mn-ea"/>
              </a:rPr>
              <a:t>１</a:t>
            </a:r>
            <a:endParaRPr kumimoji="1" lang="ja-JP" altLang="en-US" sz="28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B9C5D4F-F4A1-80FF-3551-5BB4C2DD9339}"/>
              </a:ext>
            </a:extLst>
          </p:cNvPr>
          <p:cNvSpPr txBox="1"/>
          <p:nvPr/>
        </p:nvSpPr>
        <p:spPr>
          <a:xfrm>
            <a:off x="10763824" y="783517"/>
            <a:ext cx="585926" cy="52322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solidFill>
                  <a:srgbClr val="FF0000"/>
                </a:solidFill>
                <a:latin typeface="+mn-ea"/>
                <a:ea typeface="+mn-ea"/>
              </a:rPr>
              <a:t>０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61B23E4-8630-FA58-675C-AE8C0B96A3B0}"/>
              </a:ext>
            </a:extLst>
          </p:cNvPr>
          <p:cNvSpPr txBox="1"/>
          <p:nvPr/>
        </p:nvSpPr>
        <p:spPr>
          <a:xfrm>
            <a:off x="10909904" y="4291528"/>
            <a:ext cx="585926" cy="52322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solidFill>
                  <a:srgbClr val="FF0000"/>
                </a:solidFill>
                <a:latin typeface="+mn-ea"/>
                <a:ea typeface="+mn-ea"/>
              </a:rPr>
              <a:t>１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C667AF3-E65B-1C85-BA7C-F001A6FD9786}"/>
              </a:ext>
            </a:extLst>
          </p:cNvPr>
          <p:cNvSpPr txBox="1"/>
          <p:nvPr/>
        </p:nvSpPr>
        <p:spPr>
          <a:xfrm>
            <a:off x="10833764" y="1508870"/>
            <a:ext cx="585926" cy="52322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solidFill>
                  <a:srgbClr val="FF0000"/>
                </a:solidFill>
                <a:latin typeface="+mn-ea"/>
                <a:ea typeface="+mn-ea"/>
              </a:rPr>
              <a:t>０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AD5A4E4-49C1-DB97-8C0D-99EEE538A5C2}"/>
              </a:ext>
            </a:extLst>
          </p:cNvPr>
          <p:cNvSpPr txBox="1"/>
          <p:nvPr/>
        </p:nvSpPr>
        <p:spPr>
          <a:xfrm>
            <a:off x="10853071" y="2172428"/>
            <a:ext cx="585926" cy="52322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solidFill>
                  <a:srgbClr val="FF0000"/>
                </a:solidFill>
                <a:latin typeface="+mn-ea"/>
                <a:ea typeface="+mn-ea"/>
              </a:rPr>
              <a:t>１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98B2D80-E1F2-A210-4E14-8EF4CC873271}"/>
              </a:ext>
            </a:extLst>
          </p:cNvPr>
          <p:cNvSpPr txBox="1"/>
          <p:nvPr/>
        </p:nvSpPr>
        <p:spPr>
          <a:xfrm>
            <a:off x="10886700" y="2893003"/>
            <a:ext cx="585926" cy="52322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solidFill>
                  <a:srgbClr val="FF0000"/>
                </a:solidFill>
                <a:latin typeface="+mn-ea"/>
                <a:ea typeface="+mn-ea"/>
              </a:rPr>
              <a:t>１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8868813-3A63-EC3E-96B5-0DBC75DBF766}"/>
              </a:ext>
            </a:extLst>
          </p:cNvPr>
          <p:cNvSpPr txBox="1"/>
          <p:nvPr/>
        </p:nvSpPr>
        <p:spPr>
          <a:xfrm>
            <a:off x="10891591" y="3624913"/>
            <a:ext cx="585926" cy="52322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solidFill>
                  <a:srgbClr val="FF0000"/>
                </a:solidFill>
                <a:latin typeface="+mn-ea"/>
                <a:ea typeface="+mn-ea"/>
              </a:rPr>
              <a:t>１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F85B03A-1814-16A4-DC86-9F28491F0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55" y="320317"/>
            <a:ext cx="10696956" cy="61508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09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93"/>
    </mc:Choice>
    <mc:Fallback xmlns="">
      <p:transition spd="slow" advTm="82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0EEA1DF3-DECC-6439-9AD8-C3AD96E93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15" y="1083077"/>
            <a:ext cx="10990004" cy="2927893"/>
          </a:xfrm>
          <a:prstGeom prst="rect">
            <a:avLst/>
          </a:prstGeom>
        </p:spPr>
      </p:pic>
      <p:sp>
        <p:nvSpPr>
          <p:cNvPr id="5" name="左中かっこ 4">
            <a:extLst>
              <a:ext uri="{FF2B5EF4-FFF2-40B4-BE49-F238E27FC236}">
                <a16:creationId xmlns:a16="http://schemas.microsoft.com/office/drawing/2014/main" id="{9AFBA87B-669B-5705-543C-A799BF6EF10E}"/>
              </a:ext>
            </a:extLst>
          </p:cNvPr>
          <p:cNvSpPr/>
          <p:nvPr/>
        </p:nvSpPr>
        <p:spPr>
          <a:xfrm rot="16200000">
            <a:off x="6467126" y="563475"/>
            <a:ext cx="293482" cy="9143997"/>
          </a:xfrm>
          <a:prstGeom prst="leftBrace">
            <a:avLst>
              <a:gd name="adj1" fmla="val 42479"/>
              <a:gd name="adj2" fmla="val 49557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 sz="110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BB541C8-3648-E267-6FB4-F4707BC18573}"/>
              </a:ext>
            </a:extLst>
          </p:cNvPr>
          <p:cNvSpPr txBox="1"/>
          <p:nvPr/>
        </p:nvSpPr>
        <p:spPr>
          <a:xfrm>
            <a:off x="1793290" y="1331652"/>
            <a:ext cx="1065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電圧有り</a:t>
            </a:r>
            <a:endParaRPr lang="en-US" altLang="ja-JP" dirty="0"/>
          </a:p>
          <a:p>
            <a:pPr algn="ctr"/>
            <a:r>
              <a:rPr kumimoji="1" lang="en-US" altLang="ja-JP" b="1" dirty="0">
                <a:solidFill>
                  <a:srgbClr val="FF0000"/>
                </a:solidFill>
              </a:rPr>
              <a:t>128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E730601-4227-F6E6-85A1-D4E0A52176F5}"/>
              </a:ext>
            </a:extLst>
          </p:cNvPr>
          <p:cNvSpPr txBox="1"/>
          <p:nvPr/>
        </p:nvSpPr>
        <p:spPr>
          <a:xfrm>
            <a:off x="4165108" y="1324254"/>
            <a:ext cx="1065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電圧有り</a:t>
            </a:r>
            <a:endParaRPr lang="en-US" altLang="ja-JP" dirty="0"/>
          </a:p>
          <a:p>
            <a:pPr algn="ctr"/>
            <a:r>
              <a:rPr kumimoji="1" lang="en-US" altLang="ja-JP" b="1" dirty="0">
                <a:solidFill>
                  <a:srgbClr val="FF0000"/>
                </a:solidFill>
              </a:rPr>
              <a:t>32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8220D06-71AC-F46B-A8E8-45567A1C4CBB}"/>
              </a:ext>
            </a:extLst>
          </p:cNvPr>
          <p:cNvSpPr txBox="1"/>
          <p:nvPr/>
        </p:nvSpPr>
        <p:spPr>
          <a:xfrm>
            <a:off x="5443492" y="1288743"/>
            <a:ext cx="1065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電圧有り</a:t>
            </a:r>
            <a:endParaRPr lang="en-US" altLang="ja-JP" dirty="0"/>
          </a:p>
          <a:p>
            <a:pPr algn="ctr"/>
            <a:r>
              <a:rPr kumimoji="1" lang="en-US" altLang="ja-JP" b="1" dirty="0">
                <a:solidFill>
                  <a:srgbClr val="FF0000"/>
                </a:solidFill>
              </a:rPr>
              <a:t>16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CFBFA0-577C-CC23-9721-0F4D598B8799}"/>
              </a:ext>
            </a:extLst>
          </p:cNvPr>
          <p:cNvSpPr txBox="1"/>
          <p:nvPr/>
        </p:nvSpPr>
        <p:spPr>
          <a:xfrm>
            <a:off x="7813830" y="1306499"/>
            <a:ext cx="1065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電圧有り</a:t>
            </a:r>
            <a:endParaRPr lang="en-US" altLang="ja-JP" dirty="0"/>
          </a:p>
          <a:p>
            <a:pPr algn="ctr"/>
            <a:r>
              <a:rPr kumimoji="1" lang="en-US" altLang="ja-JP" b="1" dirty="0">
                <a:solidFill>
                  <a:srgbClr val="FF0000"/>
                </a:solidFill>
              </a:rPr>
              <a:t>4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09D060B-24B0-D975-B1BB-6FDF27672413}"/>
              </a:ext>
            </a:extLst>
          </p:cNvPr>
          <p:cNvSpPr txBox="1"/>
          <p:nvPr/>
        </p:nvSpPr>
        <p:spPr>
          <a:xfrm>
            <a:off x="10175289" y="1253233"/>
            <a:ext cx="1268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電圧有り</a:t>
            </a:r>
            <a:endParaRPr lang="en-US" altLang="ja-JP" dirty="0"/>
          </a:p>
          <a:p>
            <a:pPr algn="ctr"/>
            <a:r>
              <a:rPr kumimoji="1" lang="en-US" altLang="ja-JP" b="1" dirty="0">
                <a:solidFill>
                  <a:srgbClr val="FF0000"/>
                </a:solidFill>
              </a:rPr>
              <a:t>1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3891B22-D967-A04C-D582-1011E6BC5416}"/>
              </a:ext>
            </a:extLst>
          </p:cNvPr>
          <p:cNvSpPr txBox="1"/>
          <p:nvPr/>
        </p:nvSpPr>
        <p:spPr>
          <a:xfrm>
            <a:off x="2993255" y="2780191"/>
            <a:ext cx="1065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電圧無し</a:t>
            </a:r>
            <a:endParaRPr lang="en-US" altLang="ja-JP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0DAC6B1-5D1F-8F7A-17C7-7D717DFCA30D}"/>
              </a:ext>
            </a:extLst>
          </p:cNvPr>
          <p:cNvSpPr txBox="1"/>
          <p:nvPr/>
        </p:nvSpPr>
        <p:spPr>
          <a:xfrm>
            <a:off x="6616824" y="2772793"/>
            <a:ext cx="1065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電圧無し</a:t>
            </a:r>
            <a:endParaRPr lang="en-US" altLang="ja-JP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FCE372A-09E9-777C-48B1-B000581BCAF3}"/>
              </a:ext>
            </a:extLst>
          </p:cNvPr>
          <p:cNvSpPr txBox="1"/>
          <p:nvPr/>
        </p:nvSpPr>
        <p:spPr>
          <a:xfrm>
            <a:off x="9040427" y="2746159"/>
            <a:ext cx="1097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電圧無し</a:t>
            </a:r>
            <a:endParaRPr lang="en-US" altLang="ja-JP" dirty="0"/>
          </a:p>
        </p:txBody>
      </p:sp>
      <p:sp>
        <p:nvSpPr>
          <p:cNvPr id="23" name="左中かっこ 22">
            <a:extLst>
              <a:ext uri="{FF2B5EF4-FFF2-40B4-BE49-F238E27FC236}">
                <a16:creationId xmlns:a16="http://schemas.microsoft.com/office/drawing/2014/main" id="{A5BF9B9B-406E-2F8A-96F6-32562C03491E}"/>
              </a:ext>
            </a:extLst>
          </p:cNvPr>
          <p:cNvSpPr/>
          <p:nvPr/>
        </p:nvSpPr>
        <p:spPr>
          <a:xfrm rot="16200000" flipH="1">
            <a:off x="6397107" y="-3750074"/>
            <a:ext cx="328471" cy="9657425"/>
          </a:xfrm>
          <a:prstGeom prst="leftBrace">
            <a:avLst>
              <a:gd name="adj1" fmla="val 42479"/>
              <a:gd name="adj2" fmla="val 49557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 sz="110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AFDAB71-1683-4C72-C7F3-421FD0E315AF}"/>
              </a:ext>
            </a:extLst>
          </p:cNvPr>
          <p:cNvSpPr txBox="1"/>
          <p:nvPr/>
        </p:nvSpPr>
        <p:spPr>
          <a:xfrm>
            <a:off x="4653378" y="321077"/>
            <a:ext cx="3620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電圧有りの桁を合算</a:t>
            </a:r>
            <a:endParaRPr lang="en-US" altLang="ja-JP" dirty="0"/>
          </a:p>
          <a:p>
            <a:pPr algn="ctr"/>
            <a:r>
              <a:rPr kumimoji="1" lang="en-US" altLang="ja-JP" b="1" dirty="0">
                <a:solidFill>
                  <a:srgbClr val="FF0000"/>
                </a:solidFill>
              </a:rPr>
              <a:t>181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0D17A62-CD83-269F-8218-76F353C72C1E}"/>
              </a:ext>
            </a:extLst>
          </p:cNvPr>
          <p:cNvSpPr txBox="1"/>
          <p:nvPr/>
        </p:nvSpPr>
        <p:spPr>
          <a:xfrm>
            <a:off x="1695635" y="2423605"/>
            <a:ext cx="948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　　</a:t>
            </a:r>
            <a:r>
              <a:rPr kumimoji="1" lang="ja-JP" altLang="en-US" b="1" dirty="0">
                <a:solidFill>
                  <a:srgbClr val="FF0000"/>
                </a:solidFill>
              </a:rPr>
              <a:t>　１                     </a:t>
            </a:r>
            <a:r>
              <a:rPr kumimoji="1" lang="en-US" altLang="ja-JP" b="1" dirty="0">
                <a:solidFill>
                  <a:srgbClr val="FF0000"/>
                </a:solidFill>
              </a:rPr>
              <a:t>0                     1                    1                      0                   1                       0                     1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37E9327-FA2B-1ED5-E3D4-26F563171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289" y="4119887"/>
            <a:ext cx="10864491" cy="80116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E1CC538-CC60-1CBE-764C-F01D31E2E7AC}"/>
              </a:ext>
            </a:extLst>
          </p:cNvPr>
          <p:cNvSpPr txBox="1"/>
          <p:nvPr/>
        </p:nvSpPr>
        <p:spPr>
          <a:xfrm>
            <a:off x="506027" y="5992427"/>
            <a:ext cx="10901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電圧１にノイズが乗って</a:t>
            </a:r>
            <a:r>
              <a:rPr kumimoji="1" lang="en-US" altLang="ja-JP" dirty="0"/>
              <a:t>1.1</a:t>
            </a:r>
            <a:r>
              <a:rPr kumimoji="1" lang="ja-JP" altLang="en-US" dirty="0"/>
              <a:t>や</a:t>
            </a:r>
            <a:r>
              <a:rPr kumimoji="1" lang="en-US" altLang="ja-JP" dirty="0"/>
              <a:t>0.9</a:t>
            </a:r>
            <a:r>
              <a:rPr kumimoji="1" lang="ja-JP" altLang="en-US" dirty="0"/>
              <a:t>になっても、１に修正可能➡ディジタルデータは劣化しにくく、修正が容易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3FDB7D2-6703-00EA-A795-D41C9444C699}"/>
              </a:ext>
            </a:extLst>
          </p:cNvPr>
          <p:cNvSpPr txBox="1"/>
          <p:nvPr/>
        </p:nvSpPr>
        <p:spPr>
          <a:xfrm>
            <a:off x="2769833" y="5317725"/>
            <a:ext cx="7261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情報量</a:t>
            </a:r>
            <a:r>
              <a:rPr kumimoji="1" lang="ja-JP" altLang="en-US" sz="2400" dirty="0">
                <a:highlight>
                  <a:srgbClr val="FFFF00"/>
                </a:highlight>
              </a:rPr>
              <a:t>（　　　　）</a:t>
            </a:r>
            <a:r>
              <a:rPr kumimoji="1" lang="en-US" altLang="ja-JP" sz="2400" dirty="0"/>
              <a:t>bit(</a:t>
            </a:r>
            <a:r>
              <a:rPr kumimoji="1" lang="ja-JP" altLang="en-US" sz="2400" dirty="0"/>
              <a:t>ビット</a:t>
            </a:r>
            <a:r>
              <a:rPr kumimoji="1" lang="en-US" altLang="ja-JP" sz="2400" dirty="0"/>
              <a:t>)</a:t>
            </a:r>
            <a:r>
              <a:rPr kumimoji="1" lang="ja-JP" altLang="en-US" sz="2400" dirty="0"/>
              <a:t>＝ </a:t>
            </a:r>
            <a:r>
              <a:rPr kumimoji="1" lang="ja-JP" altLang="en-US" sz="2400" dirty="0">
                <a:highlight>
                  <a:srgbClr val="FFFF00"/>
                </a:highlight>
              </a:rPr>
              <a:t>（　　　　） </a:t>
            </a:r>
            <a:r>
              <a:rPr kumimoji="1" lang="en-US" altLang="ja-JP" sz="2400" dirty="0"/>
              <a:t>B(</a:t>
            </a:r>
            <a:r>
              <a:rPr kumimoji="1" lang="ja-JP" altLang="en-US" sz="2400" dirty="0"/>
              <a:t>バイト</a:t>
            </a:r>
            <a:r>
              <a:rPr kumimoji="1" lang="en-US" altLang="ja-JP" sz="2400" dirty="0"/>
              <a:t>)</a:t>
            </a:r>
            <a:endParaRPr kumimoji="1" lang="ja-JP" altLang="en-US" sz="24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0D2B069-731C-72CB-19BF-E414BB75CE57}"/>
              </a:ext>
            </a:extLst>
          </p:cNvPr>
          <p:cNvSpPr txBox="1"/>
          <p:nvPr/>
        </p:nvSpPr>
        <p:spPr>
          <a:xfrm>
            <a:off x="9320786" y="369180"/>
            <a:ext cx="585926" cy="52322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solidFill>
                  <a:srgbClr val="FF0000"/>
                </a:solidFill>
                <a:latin typeface="+mn-ea"/>
                <a:ea typeface="+mn-ea"/>
              </a:rPr>
              <a:t>０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C5FAAF4-C487-9976-3E6F-D134CDF5C213}"/>
              </a:ext>
            </a:extLst>
          </p:cNvPr>
          <p:cNvSpPr txBox="1"/>
          <p:nvPr/>
        </p:nvSpPr>
        <p:spPr>
          <a:xfrm>
            <a:off x="10195846" y="386491"/>
            <a:ext cx="585926" cy="52322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solidFill>
                  <a:srgbClr val="FF0000"/>
                </a:solidFill>
                <a:latin typeface="+mn-ea"/>
                <a:ea typeface="+mn-ea"/>
              </a:rPr>
              <a:t>１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6B711CC-4264-1F2F-C683-6DC6C561B1E7}"/>
              </a:ext>
            </a:extLst>
          </p:cNvPr>
          <p:cNvSpPr txBox="1"/>
          <p:nvPr/>
        </p:nvSpPr>
        <p:spPr>
          <a:xfrm>
            <a:off x="11034046" y="396016"/>
            <a:ext cx="585926" cy="52322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>
                <a:solidFill>
                  <a:srgbClr val="FF0000"/>
                </a:solidFill>
                <a:latin typeface="+mn-ea"/>
                <a:ea typeface="+mn-ea"/>
              </a:rPr>
              <a:t>8</a:t>
            </a:r>
            <a:endParaRPr kumimoji="1" lang="ja-JP" altLang="en-US" sz="28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237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194"/>
    </mc:Choice>
    <mc:Fallback xmlns="">
      <p:transition spd="slow" advTm="118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10" grpId="0"/>
      <p:bldP spid="13" grpId="0"/>
      <p:bldP spid="14" grpId="0"/>
      <p:bldP spid="15" grpId="0"/>
      <p:bldP spid="16" grpId="0"/>
      <p:bldP spid="20" grpId="0"/>
      <p:bldP spid="21" grpId="0"/>
      <p:bldP spid="22" grpId="0"/>
      <p:bldP spid="23" grpId="0" animBg="1"/>
      <p:bldP spid="24" grpId="0"/>
      <p:bldP spid="25" grpId="0"/>
      <p:bldP spid="4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54114" y="376930"/>
            <a:ext cx="3325427" cy="839312"/>
          </a:xfrm>
        </p:spPr>
        <p:txBody>
          <a:bodyPr>
            <a:normAutofit/>
          </a:bodyPr>
          <a:lstStyle/>
          <a:p>
            <a:r>
              <a:rPr lang="en-US" altLang="ja-JP" sz="3200" dirty="0">
                <a:latin typeface="+mn-ea"/>
                <a:ea typeface="+mn-ea"/>
              </a:rPr>
              <a:t>1-2-3</a:t>
            </a:r>
            <a:r>
              <a:rPr lang="ja-JP" altLang="en-US" sz="3200" dirty="0">
                <a:latin typeface="+mn-ea"/>
                <a:ea typeface="+mn-ea"/>
              </a:rPr>
              <a:t>　　</a:t>
            </a:r>
            <a:r>
              <a:rPr lang="en-US" altLang="ja-JP" sz="3200" dirty="0">
                <a:latin typeface="+mn-ea"/>
                <a:ea typeface="+mn-ea"/>
              </a:rPr>
              <a:t>16</a:t>
            </a:r>
            <a:r>
              <a:rPr lang="ja-JP" altLang="en-US" sz="3200" dirty="0">
                <a:latin typeface="+mn-ea"/>
                <a:ea typeface="+mn-ea"/>
              </a:rPr>
              <a:t>進数</a:t>
            </a:r>
            <a:endParaRPr kumimoji="1" lang="ja-JP" altLang="en-US" sz="3200" dirty="0">
              <a:latin typeface="+mn-ea"/>
              <a:ea typeface="+mn-ea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24767" y="1726703"/>
            <a:ext cx="1128018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>
                <a:latin typeface="+mn-ea"/>
              </a:rPr>
              <a:t>整数の桁に関する（　　）を埋める数値・語句を考えよう。</a:t>
            </a:r>
          </a:p>
          <a:p>
            <a:r>
              <a:rPr lang="en-US" altLang="ja-JP" sz="2400" dirty="0">
                <a:latin typeface="+mn-ea"/>
              </a:rPr>
              <a:t>0</a:t>
            </a:r>
            <a:r>
              <a:rPr lang="ja-JP" altLang="en-US" sz="2400" dirty="0">
                <a:latin typeface="+mn-ea"/>
              </a:rPr>
              <a:t>　</a:t>
            </a:r>
            <a:r>
              <a:rPr lang="en-US" altLang="ja-JP" sz="2400" dirty="0">
                <a:latin typeface="+mn-ea"/>
              </a:rPr>
              <a:t>1</a:t>
            </a:r>
            <a:r>
              <a:rPr lang="ja-JP" altLang="en-US" sz="2400" dirty="0">
                <a:latin typeface="+mn-ea"/>
              </a:rPr>
              <a:t>　</a:t>
            </a:r>
            <a:r>
              <a:rPr lang="en-US" altLang="ja-JP" sz="2400" dirty="0">
                <a:latin typeface="+mn-ea"/>
              </a:rPr>
              <a:t>2</a:t>
            </a:r>
            <a:r>
              <a:rPr lang="ja-JP" altLang="en-US" sz="2400" dirty="0">
                <a:latin typeface="+mn-ea"/>
              </a:rPr>
              <a:t>　～　</a:t>
            </a:r>
            <a:r>
              <a:rPr lang="en-US" altLang="ja-JP" sz="2400" dirty="0">
                <a:latin typeface="+mn-ea"/>
              </a:rPr>
              <a:t>8</a:t>
            </a:r>
            <a:r>
              <a:rPr lang="ja-JP" altLang="en-US" sz="2400" dirty="0">
                <a:latin typeface="+mn-ea"/>
              </a:rPr>
              <a:t>　</a:t>
            </a:r>
            <a:r>
              <a:rPr lang="en-US" altLang="ja-JP" sz="2400" dirty="0">
                <a:latin typeface="+mn-ea"/>
              </a:rPr>
              <a:t>9</a:t>
            </a:r>
            <a:r>
              <a:rPr lang="ja-JP" altLang="en-US" sz="2400" dirty="0">
                <a:latin typeface="+mn-ea"/>
              </a:rPr>
              <a:t>　</a:t>
            </a:r>
            <a:r>
              <a:rPr lang="en-US" altLang="ja-JP" sz="2400" b="1" dirty="0">
                <a:solidFill>
                  <a:srgbClr val="FF0000"/>
                </a:solidFill>
                <a:latin typeface="+mn-ea"/>
              </a:rPr>
              <a:t>A(10)</a:t>
            </a:r>
            <a:r>
              <a:rPr lang="ja-JP" altLang="en-US" sz="2400" b="1" dirty="0">
                <a:solidFill>
                  <a:srgbClr val="FF0000"/>
                </a:solidFill>
                <a:latin typeface="+mn-ea"/>
              </a:rPr>
              <a:t> </a:t>
            </a:r>
            <a:r>
              <a:rPr lang="en-US" altLang="ja-JP" sz="2400" b="1" dirty="0">
                <a:solidFill>
                  <a:srgbClr val="FF0000"/>
                </a:solidFill>
                <a:latin typeface="+mn-ea"/>
              </a:rPr>
              <a:t>,B (11)</a:t>
            </a:r>
            <a:r>
              <a:rPr lang="ja-JP" altLang="en-US" sz="2400" b="1" dirty="0">
                <a:solidFill>
                  <a:srgbClr val="FF0000"/>
                </a:solidFill>
                <a:latin typeface="+mn-ea"/>
              </a:rPr>
              <a:t> </a:t>
            </a:r>
            <a:r>
              <a:rPr lang="en-US" altLang="ja-JP" sz="2400" b="1" dirty="0">
                <a:solidFill>
                  <a:srgbClr val="FF0000"/>
                </a:solidFill>
                <a:latin typeface="+mn-ea"/>
              </a:rPr>
              <a:t>, C (12)</a:t>
            </a:r>
            <a:r>
              <a:rPr lang="ja-JP" altLang="en-US" sz="2400" b="1" dirty="0">
                <a:solidFill>
                  <a:srgbClr val="FF0000"/>
                </a:solidFill>
                <a:latin typeface="+mn-ea"/>
              </a:rPr>
              <a:t> </a:t>
            </a:r>
            <a:r>
              <a:rPr lang="en-US" altLang="ja-JP" sz="2400" b="1" dirty="0">
                <a:solidFill>
                  <a:srgbClr val="FF0000"/>
                </a:solidFill>
                <a:latin typeface="+mn-ea"/>
              </a:rPr>
              <a:t>, D (13),</a:t>
            </a:r>
            <a:r>
              <a:rPr lang="ja-JP" altLang="en-US" sz="2400" b="1" dirty="0">
                <a:solidFill>
                  <a:srgbClr val="FF0000"/>
                </a:solidFill>
                <a:latin typeface="+mn-ea"/>
              </a:rPr>
              <a:t> </a:t>
            </a:r>
            <a:r>
              <a:rPr lang="en-US" altLang="ja-JP" sz="2400" b="1" dirty="0">
                <a:solidFill>
                  <a:srgbClr val="FF0000"/>
                </a:solidFill>
                <a:latin typeface="+mn-ea"/>
              </a:rPr>
              <a:t> E (14)</a:t>
            </a:r>
            <a:r>
              <a:rPr lang="ja-JP" altLang="en-US" sz="2400" b="1" dirty="0">
                <a:solidFill>
                  <a:srgbClr val="FF0000"/>
                </a:solidFill>
                <a:latin typeface="+mn-ea"/>
              </a:rPr>
              <a:t> </a:t>
            </a:r>
            <a:r>
              <a:rPr lang="en-US" altLang="ja-JP" sz="2400" b="1" dirty="0">
                <a:solidFill>
                  <a:srgbClr val="FF0000"/>
                </a:solidFill>
                <a:latin typeface="+mn-ea"/>
              </a:rPr>
              <a:t>, F (15)</a:t>
            </a:r>
            <a:r>
              <a:rPr lang="ja-JP" altLang="en-US" sz="2400" b="1" dirty="0">
                <a:solidFill>
                  <a:srgbClr val="FF0000"/>
                </a:solidFill>
                <a:latin typeface="+mn-ea"/>
              </a:rPr>
              <a:t>　</a:t>
            </a:r>
            <a:r>
              <a:rPr lang="ja-JP" altLang="en-US" sz="2400" dirty="0">
                <a:latin typeface="+mn-ea"/>
              </a:rPr>
              <a:t>を定義</a:t>
            </a:r>
            <a:endParaRPr lang="en-US" altLang="ja-JP" sz="2400" dirty="0">
              <a:latin typeface="+mn-ea"/>
            </a:endParaRPr>
          </a:p>
          <a:p>
            <a:r>
              <a:rPr lang="en-US" altLang="ja-JP" sz="2400" dirty="0">
                <a:latin typeface="+mn-ea"/>
              </a:rPr>
              <a:t>F</a:t>
            </a:r>
            <a:r>
              <a:rPr lang="ja-JP" altLang="en-US" sz="2400" dirty="0">
                <a:latin typeface="+mn-ea"/>
              </a:rPr>
              <a:t> </a:t>
            </a:r>
            <a:r>
              <a:rPr lang="en-US" altLang="ja-JP" sz="2400" dirty="0">
                <a:latin typeface="+mn-ea"/>
              </a:rPr>
              <a:t>+</a:t>
            </a:r>
            <a:r>
              <a:rPr lang="ja-JP" altLang="en-US" sz="2400" dirty="0">
                <a:latin typeface="+mn-ea"/>
              </a:rPr>
              <a:t> </a:t>
            </a:r>
            <a:r>
              <a:rPr lang="en-US" altLang="ja-JP" sz="2400" dirty="0">
                <a:latin typeface="+mn-ea"/>
              </a:rPr>
              <a:t>1</a:t>
            </a:r>
            <a:r>
              <a:rPr lang="ja-JP" altLang="en-US" sz="2400" dirty="0">
                <a:latin typeface="+mn-ea"/>
              </a:rPr>
              <a:t>　　　</a:t>
            </a:r>
            <a:r>
              <a:rPr lang="en-US" altLang="ja-JP" sz="2400" dirty="0">
                <a:latin typeface="+mn-ea"/>
              </a:rPr>
              <a:t>15</a:t>
            </a:r>
            <a:r>
              <a:rPr lang="ja-JP" altLang="en-US" sz="2400" dirty="0">
                <a:latin typeface="+mn-ea"/>
              </a:rPr>
              <a:t>すなわち </a:t>
            </a:r>
            <a:r>
              <a:rPr lang="en-US" altLang="ja-JP" sz="2400" dirty="0">
                <a:latin typeface="+mn-ea"/>
              </a:rPr>
              <a:t>F</a:t>
            </a:r>
            <a:r>
              <a:rPr lang="ja-JP" altLang="en-US" sz="2400" dirty="0">
                <a:latin typeface="+mn-ea"/>
              </a:rPr>
              <a:t> の次の数は定義されていない　　</a:t>
            </a:r>
            <a:endParaRPr lang="en-US" altLang="ja-JP" sz="2400" dirty="0">
              <a:latin typeface="+mn-ea"/>
            </a:endParaRPr>
          </a:p>
          <a:p>
            <a:r>
              <a:rPr lang="ja-JP" altLang="en-US" sz="2400" dirty="0">
                <a:highlight>
                  <a:srgbClr val="FFFF00"/>
                </a:highlight>
                <a:latin typeface="+mn-ea"/>
              </a:rPr>
              <a:t>（　　　　 ）</a:t>
            </a:r>
            <a:r>
              <a:rPr lang="ja-JP" altLang="en-US" sz="2400" dirty="0">
                <a:latin typeface="+mn-ea"/>
              </a:rPr>
              <a:t>の桁に</a:t>
            </a:r>
            <a:r>
              <a:rPr lang="ja-JP" altLang="en-US" sz="2400" dirty="0">
                <a:highlight>
                  <a:srgbClr val="FFFF00"/>
                </a:highlight>
                <a:latin typeface="+mn-ea"/>
              </a:rPr>
              <a:t>（　　　　）</a:t>
            </a:r>
            <a:r>
              <a:rPr lang="ja-JP" altLang="en-US" sz="2400" dirty="0">
                <a:latin typeface="+mn-ea"/>
              </a:rPr>
              <a:t>を表記し</a:t>
            </a:r>
            <a:r>
              <a:rPr lang="ja-JP" altLang="en-US" sz="2400" dirty="0">
                <a:highlight>
                  <a:srgbClr val="FFFF00"/>
                </a:highlight>
                <a:latin typeface="+mn-ea"/>
              </a:rPr>
              <a:t>（　　　　）</a:t>
            </a:r>
            <a:r>
              <a:rPr lang="ja-JP" altLang="en-US" sz="2400" dirty="0">
                <a:latin typeface="+mn-ea"/>
              </a:rPr>
              <a:t>の桁は</a:t>
            </a:r>
            <a:r>
              <a:rPr lang="ja-JP" altLang="en-US" sz="2400" dirty="0">
                <a:highlight>
                  <a:srgbClr val="FFFF00"/>
                </a:highlight>
                <a:latin typeface="+mn-ea"/>
              </a:rPr>
              <a:t>（　　　　）</a:t>
            </a:r>
            <a:r>
              <a:rPr lang="ja-JP" altLang="en-US" sz="2400" dirty="0">
                <a:latin typeface="+mn-ea"/>
              </a:rPr>
              <a:t>に戻る。→</a:t>
            </a:r>
            <a:r>
              <a:rPr lang="ja-JP" altLang="en-US" sz="2400" dirty="0">
                <a:highlight>
                  <a:srgbClr val="FFFF00"/>
                </a:highlight>
                <a:latin typeface="+mn-ea"/>
              </a:rPr>
              <a:t>（　　　　　　）</a:t>
            </a:r>
            <a:endParaRPr lang="en-US" altLang="ja-JP" sz="2400" dirty="0">
              <a:highlight>
                <a:srgbClr val="FFFF00"/>
              </a:highlight>
              <a:latin typeface="+mn-ea"/>
            </a:endParaRPr>
          </a:p>
          <a:p>
            <a:r>
              <a:rPr lang="ja-JP" altLang="en-US" sz="2400" dirty="0">
                <a:highlight>
                  <a:srgbClr val="FFFF00"/>
                </a:highlight>
                <a:latin typeface="+mn-ea"/>
              </a:rPr>
              <a:t>（　　　　 ）</a:t>
            </a:r>
            <a:r>
              <a:rPr lang="ja-JP" altLang="en-US" sz="2400" dirty="0">
                <a:latin typeface="+mn-ea"/>
              </a:rPr>
              <a:t>で桁上がり　➡</a:t>
            </a:r>
            <a:r>
              <a:rPr lang="en-US" altLang="ja-JP" sz="2400" dirty="0">
                <a:latin typeface="+mn-ea"/>
              </a:rPr>
              <a:t>16</a:t>
            </a:r>
            <a:r>
              <a:rPr lang="ja-JP" altLang="en-US" sz="2400" dirty="0">
                <a:latin typeface="+mn-ea"/>
              </a:rPr>
              <a:t>進法、数値は</a:t>
            </a:r>
            <a:r>
              <a:rPr lang="en-US" altLang="ja-JP" sz="2400" dirty="0">
                <a:latin typeface="+mn-ea"/>
              </a:rPr>
              <a:t>16</a:t>
            </a:r>
            <a:r>
              <a:rPr lang="ja-JP" altLang="en-US" sz="2400" dirty="0">
                <a:latin typeface="+mn-ea"/>
              </a:rPr>
              <a:t>進数</a:t>
            </a:r>
            <a:endParaRPr lang="en-US" altLang="ja-JP" sz="2400" dirty="0">
              <a:latin typeface="+mn-ea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126036" y="430788"/>
            <a:ext cx="638748" cy="52322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16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039886" y="382506"/>
            <a:ext cx="632628" cy="52322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10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069326" y="473462"/>
            <a:ext cx="873578" cy="52322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100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AE3C657-CE30-20FB-4A33-CF398ECCEFD9}"/>
              </a:ext>
            </a:extLst>
          </p:cNvPr>
          <p:cNvSpPr txBox="1"/>
          <p:nvPr/>
        </p:nvSpPr>
        <p:spPr>
          <a:xfrm>
            <a:off x="9947060" y="424754"/>
            <a:ext cx="413180" cy="52322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1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6A2C13-D2D7-1FA4-BCCE-F078E7AEB86A}"/>
              </a:ext>
            </a:extLst>
          </p:cNvPr>
          <p:cNvSpPr txBox="1"/>
          <p:nvPr/>
        </p:nvSpPr>
        <p:spPr>
          <a:xfrm>
            <a:off x="9107111" y="428281"/>
            <a:ext cx="471894" cy="52322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1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5E7DE8A-61F5-7810-4EEF-49C193D54276}"/>
              </a:ext>
            </a:extLst>
          </p:cNvPr>
          <p:cNvSpPr txBox="1"/>
          <p:nvPr/>
        </p:nvSpPr>
        <p:spPr>
          <a:xfrm>
            <a:off x="10637112" y="485774"/>
            <a:ext cx="392837" cy="520669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0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FCF9B56-B4C4-ACE6-4C37-9A0B22EED434}"/>
              </a:ext>
            </a:extLst>
          </p:cNvPr>
          <p:cNvSpPr txBox="1"/>
          <p:nvPr/>
        </p:nvSpPr>
        <p:spPr>
          <a:xfrm>
            <a:off x="7062631" y="408594"/>
            <a:ext cx="581182" cy="52322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15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532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987"/>
    </mc:Choice>
    <mc:Fallback xmlns="">
      <p:transition spd="slow" advTm="84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4" grpId="0" animBg="1"/>
      <p:bldP spid="10" grpId="0" animBg="1"/>
      <p:bldP spid="11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999CFF7-F9FD-1BDF-EAFA-4E717C173F53}"/>
              </a:ext>
            </a:extLst>
          </p:cNvPr>
          <p:cNvSpPr txBox="1"/>
          <p:nvPr/>
        </p:nvSpPr>
        <p:spPr>
          <a:xfrm>
            <a:off x="5565084" y="139922"/>
            <a:ext cx="762759" cy="52322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192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ADC8393-7554-B5F9-8AAB-984337B35EB3}"/>
              </a:ext>
            </a:extLst>
          </p:cNvPr>
          <p:cNvSpPr txBox="1"/>
          <p:nvPr/>
        </p:nvSpPr>
        <p:spPr>
          <a:xfrm>
            <a:off x="8009581" y="201449"/>
            <a:ext cx="433083" cy="52322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A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E8AB55A-904D-45F3-F47C-D5F002614CDA}"/>
              </a:ext>
            </a:extLst>
          </p:cNvPr>
          <p:cNvSpPr txBox="1"/>
          <p:nvPr/>
        </p:nvSpPr>
        <p:spPr>
          <a:xfrm>
            <a:off x="8623622" y="211807"/>
            <a:ext cx="431602" cy="52322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B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1015289-4BD2-46CC-5AA9-32404C51819A}"/>
              </a:ext>
            </a:extLst>
          </p:cNvPr>
          <p:cNvSpPr txBox="1"/>
          <p:nvPr/>
        </p:nvSpPr>
        <p:spPr>
          <a:xfrm>
            <a:off x="3822926" y="178906"/>
            <a:ext cx="581044" cy="52322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12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D7510E7-74F7-746B-2417-53DCC5F9D8AB}"/>
              </a:ext>
            </a:extLst>
          </p:cNvPr>
          <p:cNvSpPr txBox="1"/>
          <p:nvPr/>
        </p:nvSpPr>
        <p:spPr>
          <a:xfrm>
            <a:off x="9301283" y="214766"/>
            <a:ext cx="431602" cy="52322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C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A1763A6-7A3A-831A-28EC-859055A68CE0}"/>
              </a:ext>
            </a:extLst>
          </p:cNvPr>
          <p:cNvSpPr txBox="1"/>
          <p:nvPr/>
        </p:nvSpPr>
        <p:spPr>
          <a:xfrm>
            <a:off x="9915322" y="242879"/>
            <a:ext cx="431602" cy="52322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D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CB40A53-5BCE-73E7-8B67-E8D9C407E6BC}"/>
              </a:ext>
            </a:extLst>
          </p:cNvPr>
          <p:cNvSpPr txBox="1"/>
          <p:nvPr/>
        </p:nvSpPr>
        <p:spPr>
          <a:xfrm>
            <a:off x="10564871" y="297624"/>
            <a:ext cx="431602" cy="52322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41E469E-79EF-DBDF-499A-22E0458416DD}"/>
              </a:ext>
            </a:extLst>
          </p:cNvPr>
          <p:cNvSpPr txBox="1"/>
          <p:nvPr/>
        </p:nvSpPr>
        <p:spPr>
          <a:xfrm>
            <a:off x="11205544" y="290227"/>
            <a:ext cx="431602" cy="52322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F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92B3F5E-B36F-D93A-CC04-BF426D134729}"/>
              </a:ext>
            </a:extLst>
          </p:cNvPr>
          <p:cNvSpPr txBox="1"/>
          <p:nvPr/>
        </p:nvSpPr>
        <p:spPr>
          <a:xfrm>
            <a:off x="2949470" y="189828"/>
            <a:ext cx="581044" cy="52322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10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274BB68-1BD4-76C6-6046-FF4EB2E66518}"/>
              </a:ext>
            </a:extLst>
          </p:cNvPr>
          <p:cNvSpPr txBox="1"/>
          <p:nvPr/>
        </p:nvSpPr>
        <p:spPr>
          <a:xfrm>
            <a:off x="2298522" y="174682"/>
            <a:ext cx="436042" cy="52322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4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EA0A243-621B-1D77-9B1B-DA33177337E7}"/>
              </a:ext>
            </a:extLst>
          </p:cNvPr>
          <p:cNvSpPr txBox="1"/>
          <p:nvPr/>
        </p:nvSpPr>
        <p:spPr>
          <a:xfrm>
            <a:off x="1590920" y="176162"/>
            <a:ext cx="461195" cy="52322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2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8834ABE-ED2B-0C6D-752E-2E0817B77226}"/>
              </a:ext>
            </a:extLst>
          </p:cNvPr>
          <p:cNvSpPr txBox="1"/>
          <p:nvPr/>
        </p:nvSpPr>
        <p:spPr>
          <a:xfrm>
            <a:off x="4627386" y="210727"/>
            <a:ext cx="610359" cy="52322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64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AF1304C-D980-3168-BECA-9DE1B2B64616}"/>
              </a:ext>
            </a:extLst>
          </p:cNvPr>
          <p:cNvSpPr txBox="1"/>
          <p:nvPr/>
        </p:nvSpPr>
        <p:spPr>
          <a:xfrm>
            <a:off x="6577836" y="170079"/>
            <a:ext cx="762759" cy="52322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256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013D557-E121-DC46-B4D7-8F91DBC5220B}"/>
              </a:ext>
            </a:extLst>
          </p:cNvPr>
          <p:cNvSpPr txBox="1"/>
          <p:nvPr/>
        </p:nvSpPr>
        <p:spPr>
          <a:xfrm>
            <a:off x="4983489" y="819602"/>
            <a:ext cx="762759" cy="52322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512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D424C99-C9E6-62CD-4D7E-F5EC4DD4AE6D}"/>
              </a:ext>
            </a:extLst>
          </p:cNvPr>
          <p:cNvSpPr txBox="1"/>
          <p:nvPr/>
        </p:nvSpPr>
        <p:spPr>
          <a:xfrm>
            <a:off x="5960597" y="899339"/>
            <a:ext cx="937353" cy="52322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8192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D2917A6-464E-882C-1658-F39F2AF28D20}"/>
              </a:ext>
            </a:extLst>
          </p:cNvPr>
          <p:cNvSpPr txBox="1"/>
          <p:nvPr/>
        </p:nvSpPr>
        <p:spPr>
          <a:xfrm>
            <a:off x="7110525" y="902110"/>
            <a:ext cx="1218828" cy="52322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40960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81E3387-6B15-734E-12CE-69E04D1D7D0C}"/>
              </a:ext>
            </a:extLst>
          </p:cNvPr>
          <p:cNvSpPr txBox="1"/>
          <p:nvPr/>
        </p:nvSpPr>
        <p:spPr>
          <a:xfrm>
            <a:off x="920361" y="195558"/>
            <a:ext cx="461195" cy="52322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1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CEAB3F5-6585-827C-64EA-B02559A1934C}"/>
              </a:ext>
            </a:extLst>
          </p:cNvPr>
          <p:cNvSpPr txBox="1"/>
          <p:nvPr/>
        </p:nvSpPr>
        <p:spPr>
          <a:xfrm>
            <a:off x="316303" y="256519"/>
            <a:ext cx="365342" cy="52322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0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A5C3FEF3-9B3A-5C41-D555-42BC57083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49" y="1340982"/>
            <a:ext cx="11201400" cy="57165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089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92"/>
    </mc:Choice>
    <mc:Fallback xmlns="">
      <p:transition spd="slow" advTm="73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5" grpId="0" animBg="1"/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72273" y="365125"/>
            <a:ext cx="11414927" cy="2458462"/>
          </a:xfrm>
        </p:spPr>
        <p:txBody>
          <a:bodyPr>
            <a:normAutofit/>
          </a:bodyPr>
          <a:lstStyle/>
          <a:p>
            <a:r>
              <a:rPr lang="en-US" altLang="ja-JP" sz="2400" dirty="0">
                <a:latin typeface="+mn-ea"/>
                <a:ea typeface="+mn-ea"/>
              </a:rPr>
              <a:t>10</a:t>
            </a:r>
            <a:r>
              <a:rPr lang="ja-JP" altLang="en-US" sz="2400" dirty="0">
                <a:latin typeface="+mn-ea"/>
                <a:ea typeface="+mn-ea"/>
              </a:rPr>
              <a:t>進法とコンピュータの</a:t>
            </a:r>
            <a:r>
              <a:rPr lang="en-US" altLang="ja-JP" sz="2400" dirty="0">
                <a:latin typeface="+mn-ea"/>
                <a:ea typeface="+mn-ea"/>
              </a:rPr>
              <a:t>2</a:t>
            </a:r>
            <a:r>
              <a:rPr lang="ja-JP" altLang="en-US" sz="2400" dirty="0">
                <a:latin typeface="+mn-ea"/>
                <a:ea typeface="+mn-ea"/>
              </a:rPr>
              <a:t>進法を仲介するために下記の</a:t>
            </a:r>
            <a:r>
              <a:rPr lang="en-US" altLang="ja-JP" sz="2400" dirty="0">
                <a:latin typeface="+mn-ea"/>
                <a:ea typeface="+mn-ea"/>
              </a:rPr>
              <a:t>16</a:t>
            </a:r>
            <a:r>
              <a:rPr lang="ja-JP" altLang="en-US" sz="2400" dirty="0">
                <a:latin typeface="+mn-ea"/>
                <a:ea typeface="+mn-ea"/>
              </a:rPr>
              <a:t>進数を定義</a:t>
            </a:r>
            <a:br>
              <a:rPr lang="en-US" altLang="ja-JP" sz="2400" dirty="0">
                <a:latin typeface="+mn-ea"/>
                <a:ea typeface="+mn-ea"/>
              </a:rPr>
            </a:br>
            <a:br>
              <a:rPr lang="en-US" altLang="ja-JP" sz="2400" dirty="0">
                <a:latin typeface="+mn-ea"/>
                <a:ea typeface="+mn-ea"/>
              </a:rPr>
            </a:br>
            <a:r>
              <a:rPr kumimoji="1" lang="en-US" altLang="ja-JP" sz="2400" b="1" dirty="0">
                <a:latin typeface="+mn-ea"/>
                <a:ea typeface="+mn-ea"/>
              </a:rPr>
              <a:t>10</a:t>
            </a:r>
            <a:r>
              <a:rPr kumimoji="1" lang="en-US" altLang="ja-JP" sz="2400" b="1" baseline="-25000" dirty="0">
                <a:latin typeface="+mn-ea"/>
                <a:ea typeface="+mn-ea"/>
              </a:rPr>
              <a:t>(10)</a:t>
            </a:r>
            <a:r>
              <a:rPr lang="ja-JP" altLang="en-US" sz="2400" b="1" dirty="0">
                <a:latin typeface="+mn-ea"/>
                <a:ea typeface="+mn-ea"/>
              </a:rPr>
              <a:t> ⇒</a:t>
            </a:r>
            <a:r>
              <a:rPr lang="en-US" altLang="ja-JP" sz="2400" b="1" dirty="0">
                <a:solidFill>
                  <a:srgbClr val="FF0000"/>
                </a:solidFill>
                <a:latin typeface="+mn-ea"/>
                <a:ea typeface="+mn-ea"/>
              </a:rPr>
              <a:t>A</a:t>
            </a:r>
            <a:r>
              <a:rPr lang="en-US" altLang="ja-JP" sz="2400" b="1" baseline="-25000" dirty="0">
                <a:solidFill>
                  <a:srgbClr val="FF0000"/>
                </a:solidFill>
                <a:latin typeface="+mn-ea"/>
                <a:ea typeface="+mn-ea"/>
              </a:rPr>
              <a:t>(16)</a:t>
            </a:r>
            <a:r>
              <a:rPr lang="en-US" altLang="ja-JP" sz="2400" b="1" dirty="0">
                <a:solidFill>
                  <a:srgbClr val="FF0000"/>
                </a:solidFill>
                <a:latin typeface="+mn-ea"/>
                <a:ea typeface="+mn-ea"/>
              </a:rPr>
              <a:t> </a:t>
            </a:r>
            <a:r>
              <a:rPr lang="ja-JP" altLang="en-US" sz="2400" b="1" dirty="0">
                <a:solidFill>
                  <a:srgbClr val="FF0000"/>
                </a:solidFill>
                <a:latin typeface="+mn-ea"/>
                <a:ea typeface="+mn-ea"/>
              </a:rPr>
              <a:t>　</a:t>
            </a:r>
            <a:r>
              <a:rPr lang="en-US" altLang="ja-JP" sz="2400" b="1" dirty="0">
                <a:latin typeface="+mn-ea"/>
                <a:ea typeface="+mn-ea"/>
              </a:rPr>
              <a:t>11</a:t>
            </a:r>
            <a:r>
              <a:rPr lang="en-US" altLang="ja-JP" sz="2400" b="1" baseline="-25000" dirty="0">
                <a:latin typeface="+mn-ea"/>
                <a:ea typeface="+mn-ea"/>
              </a:rPr>
              <a:t>(10)</a:t>
            </a:r>
            <a:r>
              <a:rPr lang="ja-JP" altLang="en-US" sz="2400" b="1" dirty="0">
                <a:latin typeface="+mn-ea"/>
                <a:ea typeface="+mn-ea"/>
              </a:rPr>
              <a:t> ⇒</a:t>
            </a:r>
            <a:r>
              <a:rPr lang="en-US" altLang="ja-JP" sz="2400" b="1" dirty="0">
                <a:solidFill>
                  <a:srgbClr val="FF0000"/>
                </a:solidFill>
                <a:latin typeface="+mn-ea"/>
                <a:ea typeface="+mn-ea"/>
              </a:rPr>
              <a:t>B</a:t>
            </a:r>
            <a:r>
              <a:rPr lang="en-US" altLang="ja-JP" sz="2400" b="1" baseline="-25000" dirty="0">
                <a:solidFill>
                  <a:srgbClr val="FF0000"/>
                </a:solidFill>
                <a:latin typeface="+mn-ea"/>
                <a:ea typeface="+mn-ea"/>
              </a:rPr>
              <a:t>(16)</a:t>
            </a:r>
            <a:r>
              <a:rPr lang="ja-JP" altLang="en-US" sz="2400" b="1" baseline="-25000" dirty="0">
                <a:solidFill>
                  <a:srgbClr val="FF0000"/>
                </a:solidFill>
                <a:latin typeface="+mn-ea"/>
                <a:ea typeface="+mn-ea"/>
              </a:rPr>
              <a:t> </a:t>
            </a:r>
            <a:r>
              <a:rPr lang="ja-JP" altLang="en-US" sz="2400" b="1" dirty="0">
                <a:solidFill>
                  <a:srgbClr val="FF0000"/>
                </a:solidFill>
                <a:latin typeface="+mn-ea"/>
                <a:ea typeface="+mn-ea"/>
              </a:rPr>
              <a:t>　</a:t>
            </a:r>
            <a:r>
              <a:rPr lang="en-US" altLang="ja-JP" sz="2400" b="1" dirty="0">
                <a:latin typeface="+mn-ea"/>
                <a:ea typeface="+mn-ea"/>
              </a:rPr>
              <a:t>12</a:t>
            </a:r>
            <a:r>
              <a:rPr lang="en-US" altLang="ja-JP" sz="2400" b="1" baseline="-25000" dirty="0">
                <a:latin typeface="+mn-ea"/>
                <a:ea typeface="+mn-ea"/>
              </a:rPr>
              <a:t>(10)</a:t>
            </a:r>
            <a:r>
              <a:rPr lang="ja-JP" altLang="en-US" sz="2400" b="1" dirty="0">
                <a:latin typeface="+mn-ea"/>
                <a:ea typeface="+mn-ea"/>
              </a:rPr>
              <a:t> ⇒</a:t>
            </a:r>
            <a:r>
              <a:rPr lang="en-US" altLang="ja-JP" sz="2400" b="1" dirty="0">
                <a:solidFill>
                  <a:srgbClr val="FF0000"/>
                </a:solidFill>
                <a:latin typeface="+mn-ea"/>
                <a:ea typeface="+mn-ea"/>
              </a:rPr>
              <a:t>C</a:t>
            </a:r>
            <a:r>
              <a:rPr lang="en-US" altLang="ja-JP" sz="2400" b="1" baseline="-25000" dirty="0">
                <a:solidFill>
                  <a:srgbClr val="FF0000"/>
                </a:solidFill>
                <a:latin typeface="+mn-ea"/>
                <a:ea typeface="+mn-ea"/>
              </a:rPr>
              <a:t>(16)</a:t>
            </a:r>
            <a:r>
              <a:rPr lang="ja-JP" altLang="en-US" sz="2400" b="1" baseline="-25000" dirty="0">
                <a:solidFill>
                  <a:srgbClr val="FF0000"/>
                </a:solidFill>
                <a:latin typeface="+mn-ea"/>
                <a:ea typeface="+mn-ea"/>
              </a:rPr>
              <a:t> </a:t>
            </a:r>
            <a:r>
              <a:rPr lang="ja-JP" altLang="en-US" sz="2400" b="1" dirty="0">
                <a:solidFill>
                  <a:srgbClr val="FF0000"/>
                </a:solidFill>
                <a:latin typeface="+mn-ea"/>
                <a:ea typeface="+mn-ea"/>
              </a:rPr>
              <a:t>　</a:t>
            </a:r>
            <a:r>
              <a:rPr lang="en-US" altLang="ja-JP" sz="2400" b="1" dirty="0">
                <a:latin typeface="+mn-ea"/>
                <a:ea typeface="+mn-ea"/>
              </a:rPr>
              <a:t>13</a:t>
            </a:r>
            <a:r>
              <a:rPr lang="en-US" altLang="ja-JP" sz="2400" b="1" baseline="-25000" dirty="0">
                <a:latin typeface="+mn-ea"/>
                <a:ea typeface="+mn-ea"/>
              </a:rPr>
              <a:t>(10)</a:t>
            </a:r>
            <a:r>
              <a:rPr lang="ja-JP" altLang="en-US" sz="2400" b="1" dirty="0">
                <a:latin typeface="+mn-ea"/>
                <a:ea typeface="+mn-ea"/>
              </a:rPr>
              <a:t> ⇒</a:t>
            </a:r>
            <a:r>
              <a:rPr lang="en-US" altLang="ja-JP" sz="2400" b="1" dirty="0">
                <a:solidFill>
                  <a:srgbClr val="FF0000"/>
                </a:solidFill>
                <a:latin typeface="+mn-ea"/>
                <a:ea typeface="+mn-ea"/>
              </a:rPr>
              <a:t>D</a:t>
            </a:r>
            <a:r>
              <a:rPr lang="en-US" altLang="ja-JP" sz="2400" b="1" baseline="-25000" dirty="0">
                <a:solidFill>
                  <a:srgbClr val="FF0000"/>
                </a:solidFill>
                <a:latin typeface="+mn-ea"/>
                <a:ea typeface="+mn-ea"/>
              </a:rPr>
              <a:t>(16)</a:t>
            </a:r>
            <a:r>
              <a:rPr lang="ja-JP" altLang="en-US" sz="2400" b="1" dirty="0">
                <a:solidFill>
                  <a:srgbClr val="FF0000"/>
                </a:solidFill>
                <a:latin typeface="+mn-ea"/>
                <a:ea typeface="+mn-ea"/>
              </a:rPr>
              <a:t> 　</a:t>
            </a:r>
            <a:r>
              <a:rPr lang="en-US" altLang="ja-JP" sz="2400" dirty="0">
                <a:latin typeface="+mn-ea"/>
                <a:ea typeface="+mn-ea"/>
              </a:rPr>
              <a:t>1</a:t>
            </a:r>
            <a:r>
              <a:rPr lang="en-US" altLang="ja-JP" sz="2400" b="1" dirty="0">
                <a:latin typeface="+mn-ea"/>
                <a:ea typeface="+mn-ea"/>
              </a:rPr>
              <a:t>4</a:t>
            </a:r>
            <a:r>
              <a:rPr lang="en-US" altLang="ja-JP" sz="2400" b="1" baseline="-25000" dirty="0">
                <a:latin typeface="+mn-ea"/>
                <a:ea typeface="+mn-ea"/>
              </a:rPr>
              <a:t>(10)</a:t>
            </a:r>
            <a:r>
              <a:rPr lang="ja-JP" altLang="en-US" sz="2400" b="1" dirty="0">
                <a:latin typeface="+mn-ea"/>
                <a:ea typeface="+mn-ea"/>
              </a:rPr>
              <a:t> ⇒</a:t>
            </a:r>
            <a:r>
              <a:rPr lang="en-US" altLang="ja-JP" sz="2400" b="1" dirty="0">
                <a:solidFill>
                  <a:srgbClr val="FF0000"/>
                </a:solidFill>
                <a:latin typeface="+mn-ea"/>
                <a:ea typeface="+mn-ea"/>
              </a:rPr>
              <a:t>E</a:t>
            </a:r>
            <a:r>
              <a:rPr lang="en-US" altLang="ja-JP" sz="2400" b="1" baseline="-25000" dirty="0">
                <a:solidFill>
                  <a:srgbClr val="FF0000"/>
                </a:solidFill>
                <a:latin typeface="+mn-ea"/>
                <a:ea typeface="+mn-ea"/>
              </a:rPr>
              <a:t>(16)</a:t>
            </a:r>
            <a:r>
              <a:rPr lang="ja-JP" altLang="en-US" sz="2400" b="1" dirty="0">
                <a:solidFill>
                  <a:srgbClr val="FF0000"/>
                </a:solidFill>
                <a:latin typeface="+mn-ea"/>
                <a:ea typeface="+mn-ea"/>
              </a:rPr>
              <a:t> 　</a:t>
            </a:r>
            <a:r>
              <a:rPr lang="en-US" altLang="ja-JP" sz="2400" b="1" dirty="0">
                <a:latin typeface="+mn-ea"/>
                <a:ea typeface="+mn-ea"/>
              </a:rPr>
              <a:t>15</a:t>
            </a:r>
            <a:r>
              <a:rPr lang="en-US" altLang="ja-JP" sz="2400" b="1" baseline="-25000" dirty="0">
                <a:latin typeface="+mn-ea"/>
                <a:ea typeface="+mn-ea"/>
              </a:rPr>
              <a:t>(10)</a:t>
            </a:r>
            <a:r>
              <a:rPr lang="ja-JP" altLang="en-US" sz="2400" b="1" dirty="0">
                <a:latin typeface="+mn-ea"/>
                <a:ea typeface="+mn-ea"/>
              </a:rPr>
              <a:t> ⇒</a:t>
            </a:r>
            <a:r>
              <a:rPr lang="en-US" altLang="ja-JP" sz="2400" b="1" dirty="0">
                <a:solidFill>
                  <a:srgbClr val="FF0000"/>
                </a:solidFill>
                <a:latin typeface="+mn-ea"/>
                <a:ea typeface="+mn-ea"/>
              </a:rPr>
              <a:t>F</a:t>
            </a:r>
            <a:r>
              <a:rPr lang="en-US" altLang="ja-JP" sz="2400" b="1" baseline="-25000" dirty="0">
                <a:solidFill>
                  <a:srgbClr val="FF0000"/>
                </a:solidFill>
                <a:latin typeface="+mn-ea"/>
                <a:ea typeface="+mn-ea"/>
              </a:rPr>
              <a:t>(16)</a:t>
            </a:r>
            <a:r>
              <a:rPr lang="ja-JP" altLang="en-US" sz="2400" b="1" baseline="-25000" dirty="0">
                <a:solidFill>
                  <a:srgbClr val="FF0000"/>
                </a:solidFill>
                <a:latin typeface="+mn-ea"/>
                <a:ea typeface="+mn-ea"/>
              </a:rPr>
              <a:t>　</a:t>
            </a:r>
            <a:br>
              <a:rPr lang="en-US" altLang="ja-JP" sz="2400" b="1" baseline="-25000" dirty="0">
                <a:solidFill>
                  <a:srgbClr val="FF0000"/>
                </a:solidFill>
                <a:latin typeface="+mn-ea"/>
                <a:ea typeface="+mn-ea"/>
              </a:rPr>
            </a:br>
            <a:br>
              <a:rPr lang="en-US" altLang="ja-JP" sz="2400" b="1" baseline="-25000" dirty="0">
                <a:solidFill>
                  <a:srgbClr val="FF0000"/>
                </a:solidFill>
                <a:latin typeface="+mn-ea"/>
                <a:ea typeface="+mn-ea"/>
              </a:rPr>
            </a:br>
            <a:r>
              <a:rPr lang="ja-JP" altLang="en-US" sz="2400" dirty="0">
                <a:latin typeface="+mn-ea"/>
                <a:ea typeface="+mn-ea"/>
              </a:rPr>
              <a:t>下の表を完成させよう　ただし</a:t>
            </a:r>
            <a:r>
              <a:rPr lang="en-US" altLang="ja-JP" sz="2400" dirty="0">
                <a:latin typeface="+mn-ea"/>
                <a:ea typeface="+mn-ea"/>
              </a:rPr>
              <a:t>2</a:t>
            </a:r>
            <a:r>
              <a:rPr lang="ja-JP" altLang="en-US" sz="2400" dirty="0">
                <a:latin typeface="+mn-ea"/>
                <a:ea typeface="+mn-ea"/>
              </a:rPr>
              <a:t>進数は</a:t>
            </a:r>
            <a:r>
              <a:rPr lang="en-US" altLang="ja-JP" sz="2400" dirty="0">
                <a:latin typeface="+mn-ea"/>
                <a:ea typeface="+mn-ea"/>
              </a:rPr>
              <a:t>4</a:t>
            </a:r>
            <a:r>
              <a:rPr lang="ja-JP" altLang="en-US" sz="2400" dirty="0">
                <a:latin typeface="+mn-ea"/>
                <a:ea typeface="+mn-ea"/>
              </a:rPr>
              <a:t>桁（</a:t>
            </a:r>
            <a:r>
              <a:rPr lang="en-US" altLang="ja-JP" sz="2400" dirty="0">
                <a:latin typeface="+mn-ea"/>
                <a:ea typeface="+mn-ea"/>
              </a:rPr>
              <a:t>4bit</a:t>
            </a:r>
            <a:r>
              <a:rPr lang="ja-JP" altLang="en-US" sz="2400" dirty="0">
                <a:latin typeface="+mn-ea"/>
                <a:ea typeface="+mn-ea"/>
              </a:rPr>
              <a:t>）表記</a:t>
            </a:r>
            <a:endParaRPr kumimoji="1" lang="ja-JP" altLang="en-US" sz="2400" dirty="0">
              <a:latin typeface="+mn-ea"/>
              <a:ea typeface="+mn-ea"/>
            </a:endParaRP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838200" y="2390775"/>
            <a:ext cx="10515600" cy="2857500"/>
          </a:xfrm>
        </p:spPr>
        <p:txBody>
          <a:bodyPr/>
          <a:lstStyle/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graphicFrame>
        <p:nvGraphicFramePr>
          <p:cNvPr id="8" name="コンテンツ プレースホルダー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1231976"/>
              </p:ext>
            </p:extLst>
          </p:nvPr>
        </p:nvGraphicFramePr>
        <p:xfrm>
          <a:off x="534417" y="3921578"/>
          <a:ext cx="105156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1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1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15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15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15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15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515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515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515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0" dirty="0"/>
                        <a:t>10</a:t>
                      </a:r>
                      <a:r>
                        <a:rPr kumimoji="1" lang="ja-JP" altLang="en-US" b="0" dirty="0"/>
                        <a:t>進法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/>
                        <a:t>9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/>
                        <a:t>10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/>
                        <a:t>11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/>
                        <a:t>12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/>
                        <a:t>13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/>
                        <a:t>14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/>
                        <a:t>15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/>
                        <a:t>16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/>
                        <a:t>17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2</a:t>
                      </a:r>
                      <a:r>
                        <a:rPr kumimoji="1" lang="ja-JP" altLang="en-US" dirty="0"/>
                        <a:t>進法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/>
                        <a:t>1001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/>
                        <a:t>1010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/>
                        <a:t>1011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/>
                        <a:t>1100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/>
                        <a:t>1101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/>
                        <a:t>1110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/>
                        <a:t>1111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b="1" dirty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kumimoji="1" lang="en-US" altLang="ja-JP" dirty="0"/>
                        <a:t>0000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b="1" dirty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kumimoji="1" lang="en-US" altLang="ja-JP" dirty="0"/>
                        <a:t>0001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16</a:t>
                      </a:r>
                      <a:r>
                        <a:rPr kumimoji="1" lang="ja-JP" altLang="en-US" dirty="0"/>
                        <a:t>進法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/>
                        <a:t>9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コンテンツ プレースホルダー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7336267"/>
              </p:ext>
            </p:extLst>
          </p:nvPr>
        </p:nvGraphicFramePr>
        <p:xfrm>
          <a:off x="533400" y="2722245"/>
          <a:ext cx="1051560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1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1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15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15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15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15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515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515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515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545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0" dirty="0"/>
                        <a:t>10</a:t>
                      </a:r>
                      <a:r>
                        <a:rPr kumimoji="1" lang="ja-JP" altLang="en-US" b="0" dirty="0"/>
                        <a:t>進法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/>
                        <a:t>0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/>
                        <a:t>1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/>
                        <a:t>2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/>
                        <a:t>3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/>
                        <a:t>4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/>
                        <a:t>5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/>
                        <a:t>6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/>
                        <a:t>7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/>
                        <a:t>8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575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2</a:t>
                      </a:r>
                      <a:r>
                        <a:rPr kumimoji="1" lang="ja-JP" altLang="en-US" dirty="0"/>
                        <a:t>進法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/>
                        <a:t>0000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/>
                        <a:t>0001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/>
                        <a:t>0010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/>
                        <a:t>0011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/>
                        <a:t>0100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/>
                        <a:t>0101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/>
                        <a:t>0110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/>
                        <a:t>0111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/>
                        <a:t>1000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575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16</a:t>
                      </a:r>
                      <a:r>
                        <a:rPr kumimoji="1" lang="ja-JP" altLang="en-US" dirty="0"/>
                        <a:t>進法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/>
                        <a:t>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/>
                        <a:t>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/>
                        <a:t>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/>
                        <a:t>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/>
                        <a:t>5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/>
                        <a:t>6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/>
                        <a:t>7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/>
                        <a:t>8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205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09"/>
    </mc:Choice>
    <mc:Fallback xmlns="">
      <p:transition spd="slow" advTm="28609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33799" y="500042"/>
            <a:ext cx="6889714" cy="5847910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US" altLang="ja-JP" sz="2400" dirty="0">
                <a:latin typeface="+mn-ea"/>
              </a:rPr>
              <a:t>0</a:t>
            </a:r>
            <a:r>
              <a:rPr lang="ja-JP" altLang="en-US" sz="2400" dirty="0">
                <a:latin typeface="+mn-ea"/>
              </a:rPr>
              <a:t>～</a:t>
            </a:r>
            <a:r>
              <a:rPr lang="en-US" altLang="ja-JP" sz="2400" dirty="0">
                <a:latin typeface="+mn-ea"/>
              </a:rPr>
              <a:t>9</a:t>
            </a:r>
            <a:r>
              <a:rPr lang="ja-JP" altLang="en-US" sz="2400" dirty="0">
                <a:latin typeface="+mn-ea"/>
              </a:rPr>
              <a:t>、</a:t>
            </a:r>
            <a:r>
              <a:rPr lang="en-US" altLang="ja-JP" sz="2400" dirty="0">
                <a:latin typeface="+mn-ea"/>
              </a:rPr>
              <a:t>A</a:t>
            </a:r>
            <a:r>
              <a:rPr lang="ja-JP" altLang="en-US" sz="2400" dirty="0">
                <a:latin typeface="+mn-ea"/>
              </a:rPr>
              <a:t>、</a:t>
            </a:r>
            <a:r>
              <a:rPr lang="en-US" altLang="ja-JP" sz="2400" dirty="0">
                <a:latin typeface="+mn-ea"/>
              </a:rPr>
              <a:t>B</a:t>
            </a:r>
            <a:r>
              <a:rPr lang="ja-JP" altLang="en-US" sz="2400" dirty="0">
                <a:latin typeface="+mn-ea"/>
              </a:rPr>
              <a:t>、</a:t>
            </a:r>
            <a:r>
              <a:rPr lang="en-US" altLang="ja-JP" sz="2400" dirty="0">
                <a:latin typeface="+mn-ea"/>
              </a:rPr>
              <a:t>C</a:t>
            </a:r>
            <a:r>
              <a:rPr lang="ja-JP" altLang="en-US" sz="2400" dirty="0">
                <a:latin typeface="+mn-ea"/>
              </a:rPr>
              <a:t>、</a:t>
            </a:r>
            <a:r>
              <a:rPr lang="en-US" altLang="ja-JP" sz="2400" dirty="0">
                <a:latin typeface="+mn-ea"/>
              </a:rPr>
              <a:t>D</a:t>
            </a:r>
            <a:r>
              <a:rPr lang="ja-JP" altLang="en-US" sz="2400" dirty="0">
                <a:latin typeface="+mn-ea"/>
              </a:rPr>
              <a:t>、</a:t>
            </a:r>
            <a:r>
              <a:rPr lang="en-US" altLang="ja-JP" sz="2400" dirty="0">
                <a:latin typeface="+mn-ea"/>
              </a:rPr>
              <a:t>E</a:t>
            </a:r>
            <a:r>
              <a:rPr lang="ja-JP" altLang="en-US" sz="2400" dirty="0">
                <a:latin typeface="+mn-ea"/>
              </a:rPr>
              <a:t>、</a:t>
            </a:r>
            <a:r>
              <a:rPr lang="en-US" altLang="ja-JP" sz="2400" dirty="0">
                <a:latin typeface="+mn-ea"/>
              </a:rPr>
              <a:t>F</a:t>
            </a:r>
            <a:r>
              <a:rPr lang="ja-JP" altLang="en-US" sz="2400" dirty="0">
                <a:latin typeface="+mn-ea"/>
              </a:rPr>
              <a:t>　</a:t>
            </a:r>
            <a:r>
              <a:rPr lang="en-US" altLang="ja-JP" sz="2400" dirty="0">
                <a:latin typeface="+mn-ea"/>
              </a:rPr>
              <a:t>16</a:t>
            </a:r>
            <a:r>
              <a:rPr lang="ja-JP" altLang="en-US" sz="2400" dirty="0">
                <a:latin typeface="+mn-ea"/>
              </a:rPr>
              <a:t>種類の数字で全ての数を表す方法　⇒　</a:t>
            </a:r>
            <a:r>
              <a:rPr lang="en-US" altLang="ja-JP" sz="2400" dirty="0">
                <a:solidFill>
                  <a:srgbClr val="FF0000"/>
                </a:solidFill>
                <a:latin typeface="+mn-ea"/>
              </a:rPr>
              <a:t>16</a:t>
            </a:r>
            <a:r>
              <a:rPr lang="ja-JP" altLang="en-US" sz="2400" dirty="0">
                <a:solidFill>
                  <a:srgbClr val="FF0000"/>
                </a:solidFill>
                <a:latin typeface="+mn-ea"/>
              </a:rPr>
              <a:t>進法</a:t>
            </a:r>
            <a:endParaRPr lang="en-US" altLang="ja-JP" sz="2400" dirty="0">
              <a:solidFill>
                <a:srgbClr val="FF0000"/>
              </a:solidFill>
              <a:latin typeface="+mn-ea"/>
            </a:endParaRPr>
          </a:p>
          <a:p>
            <a:pPr>
              <a:defRPr/>
            </a:pPr>
            <a:r>
              <a:rPr lang="en-US" altLang="ja-JP" sz="2400" dirty="0">
                <a:latin typeface="+mn-ea"/>
              </a:rPr>
              <a:t>16</a:t>
            </a:r>
            <a:r>
              <a:rPr lang="ja-JP" altLang="en-US" sz="2400" dirty="0">
                <a:latin typeface="+mn-ea"/>
              </a:rPr>
              <a:t>進法で使用する数　　⇒　</a:t>
            </a:r>
            <a:r>
              <a:rPr lang="en-US" altLang="ja-JP" sz="2400" dirty="0">
                <a:solidFill>
                  <a:srgbClr val="FF0000"/>
                </a:solidFill>
                <a:latin typeface="+mn-ea"/>
              </a:rPr>
              <a:t>16</a:t>
            </a:r>
            <a:r>
              <a:rPr lang="ja-JP" altLang="en-US" sz="2400" dirty="0">
                <a:solidFill>
                  <a:srgbClr val="FF0000"/>
                </a:solidFill>
                <a:latin typeface="+mn-ea"/>
              </a:rPr>
              <a:t>進数</a:t>
            </a:r>
            <a:endParaRPr lang="en-US" altLang="ja-JP" sz="2400" dirty="0">
              <a:solidFill>
                <a:srgbClr val="FF0000"/>
              </a:solidFill>
              <a:latin typeface="+mn-ea"/>
            </a:endParaRPr>
          </a:p>
          <a:p>
            <a:pPr marL="0" indent="0">
              <a:buNone/>
              <a:defRPr/>
            </a:pPr>
            <a:r>
              <a:rPr lang="ja-JP" altLang="en-US" sz="2400" dirty="0">
                <a:latin typeface="+mn-ea"/>
              </a:rPr>
              <a:t>例）</a:t>
            </a:r>
            <a:r>
              <a:rPr lang="en-US" altLang="ja-JP" sz="2400" dirty="0">
                <a:latin typeface="+mn-ea"/>
              </a:rPr>
              <a:t>13</a:t>
            </a:r>
            <a:r>
              <a:rPr lang="ja-JP" altLang="en-US" sz="2400" b="1" baseline="-25000" dirty="0">
                <a:latin typeface="+mn-ea"/>
              </a:rPr>
              <a:t>（</a:t>
            </a:r>
            <a:r>
              <a:rPr lang="en-US" altLang="ja-JP" sz="2400" b="1" baseline="-25000" dirty="0">
                <a:latin typeface="+mn-ea"/>
              </a:rPr>
              <a:t>10</a:t>
            </a:r>
            <a:r>
              <a:rPr lang="ja-JP" altLang="en-US" sz="2400" b="1" baseline="-25000" dirty="0">
                <a:latin typeface="+mn-ea"/>
              </a:rPr>
              <a:t>）</a:t>
            </a:r>
            <a:endParaRPr lang="en-US" altLang="ja-JP" sz="2400" b="1" dirty="0">
              <a:latin typeface="+mn-ea"/>
            </a:endParaRPr>
          </a:p>
          <a:p>
            <a:pPr marL="0" indent="0">
              <a:buNone/>
              <a:defRPr/>
            </a:pPr>
            <a:r>
              <a:rPr lang="ja-JP" altLang="en-US" sz="2400" dirty="0">
                <a:latin typeface="+mn-ea"/>
              </a:rPr>
              <a:t>　　</a:t>
            </a:r>
            <a:r>
              <a:rPr lang="en-US" altLang="ja-JP" sz="2400" dirty="0">
                <a:latin typeface="+mn-ea"/>
              </a:rPr>
              <a:t>2</a:t>
            </a:r>
            <a:r>
              <a:rPr lang="ja-JP" altLang="en-US" sz="2400" dirty="0">
                <a:latin typeface="+mn-ea"/>
              </a:rPr>
              <a:t>進数</a:t>
            </a:r>
            <a:r>
              <a:rPr lang="en-US" altLang="ja-JP" sz="2400" dirty="0">
                <a:latin typeface="+mn-ea"/>
              </a:rPr>
              <a:t>(8bit)</a:t>
            </a:r>
            <a:r>
              <a:rPr lang="ja-JP" altLang="en-US" sz="2400" dirty="0">
                <a:latin typeface="+mn-ea"/>
              </a:rPr>
              <a:t> ⇒ </a:t>
            </a:r>
            <a:r>
              <a:rPr lang="en-US" altLang="ja-JP" sz="2400" dirty="0">
                <a:solidFill>
                  <a:srgbClr val="FF0000"/>
                </a:solidFill>
                <a:latin typeface="+mn-ea"/>
              </a:rPr>
              <a:t>0000</a:t>
            </a:r>
            <a:r>
              <a:rPr lang="en-US" altLang="ja-JP" sz="2400" dirty="0">
                <a:latin typeface="+mn-ea"/>
              </a:rPr>
              <a:t>1101</a:t>
            </a:r>
            <a:r>
              <a:rPr lang="ja-JP" altLang="en-US" sz="2400" b="1" baseline="-25000" dirty="0">
                <a:latin typeface="+mn-ea"/>
              </a:rPr>
              <a:t>（</a:t>
            </a:r>
            <a:r>
              <a:rPr lang="en-US" altLang="ja-JP" sz="2400" b="1" baseline="-25000" dirty="0">
                <a:latin typeface="+mn-ea"/>
              </a:rPr>
              <a:t>2</a:t>
            </a:r>
            <a:r>
              <a:rPr lang="ja-JP" altLang="en-US" sz="2400" b="1" baseline="-25000" dirty="0">
                <a:latin typeface="+mn-ea"/>
              </a:rPr>
              <a:t>）</a:t>
            </a:r>
            <a:endParaRPr lang="en-US" altLang="ja-JP" sz="2400" dirty="0">
              <a:latin typeface="+mn-ea"/>
            </a:endParaRPr>
          </a:p>
          <a:p>
            <a:pPr marL="0" indent="0">
              <a:buNone/>
              <a:defRPr/>
            </a:pPr>
            <a:r>
              <a:rPr lang="ja-JP" altLang="en-US" sz="2400" dirty="0">
                <a:latin typeface="+mn-ea"/>
              </a:rPr>
              <a:t>　　　　　　　　⇒ </a:t>
            </a:r>
            <a:r>
              <a:rPr lang="ja-JP" altLang="en-US" sz="2400" dirty="0">
                <a:highlight>
                  <a:srgbClr val="FFFF00"/>
                </a:highlight>
                <a:latin typeface="+mn-ea"/>
              </a:rPr>
              <a:t>　　　　　　</a:t>
            </a:r>
            <a:r>
              <a:rPr lang="ja-JP" altLang="en-US" sz="2400" b="1" baseline="-25000" dirty="0">
                <a:latin typeface="+mn-ea"/>
              </a:rPr>
              <a:t>（</a:t>
            </a:r>
            <a:r>
              <a:rPr lang="en-US" altLang="ja-JP" sz="2400" b="1" baseline="-25000" dirty="0">
                <a:latin typeface="+mn-ea"/>
              </a:rPr>
              <a:t>16</a:t>
            </a:r>
            <a:r>
              <a:rPr lang="ja-JP" altLang="en-US" sz="2400" b="1" baseline="-25000" dirty="0">
                <a:latin typeface="+mn-ea"/>
              </a:rPr>
              <a:t>） </a:t>
            </a:r>
            <a:r>
              <a:rPr lang="ja-JP" altLang="en-US" sz="2400" dirty="0">
                <a:latin typeface="+mn-ea"/>
              </a:rPr>
              <a:t>　</a:t>
            </a:r>
            <a:endParaRPr lang="en-US" altLang="ja-JP" sz="2400" dirty="0">
              <a:latin typeface="+mn-ea"/>
            </a:endParaRPr>
          </a:p>
          <a:p>
            <a:pPr marL="0" indent="0">
              <a:buNone/>
              <a:defRPr/>
            </a:pPr>
            <a:r>
              <a:rPr lang="ja-JP" altLang="en-US" sz="2400" dirty="0">
                <a:latin typeface="+mn-ea"/>
              </a:rPr>
              <a:t>　　</a:t>
            </a:r>
            <a:r>
              <a:rPr lang="en-US" altLang="ja-JP" sz="2400" dirty="0">
                <a:latin typeface="+mn-ea"/>
              </a:rPr>
              <a:t>2</a:t>
            </a:r>
            <a:r>
              <a:rPr lang="ja-JP" altLang="en-US" sz="2400" dirty="0">
                <a:latin typeface="+mn-ea"/>
              </a:rPr>
              <a:t>進数</a:t>
            </a:r>
            <a:r>
              <a:rPr lang="en-US" altLang="ja-JP" sz="2400" dirty="0">
                <a:latin typeface="+mn-ea"/>
              </a:rPr>
              <a:t>(4bit)</a:t>
            </a:r>
            <a:r>
              <a:rPr lang="ja-JP" altLang="en-US" sz="2400" dirty="0">
                <a:latin typeface="+mn-ea"/>
              </a:rPr>
              <a:t> ⇒</a:t>
            </a:r>
            <a:r>
              <a:rPr lang="ja-JP" altLang="en-US" sz="2400" dirty="0">
                <a:highlight>
                  <a:srgbClr val="FFFF00"/>
                </a:highlight>
                <a:latin typeface="+mn-ea"/>
              </a:rPr>
              <a:t>　　　　　　</a:t>
            </a:r>
            <a:r>
              <a:rPr lang="ja-JP" altLang="en-US" sz="2400" dirty="0">
                <a:latin typeface="+mn-ea"/>
              </a:rPr>
              <a:t> </a:t>
            </a:r>
            <a:r>
              <a:rPr lang="ja-JP" altLang="en-US" sz="2400" b="1" baseline="-25000" dirty="0">
                <a:latin typeface="+mn-ea"/>
              </a:rPr>
              <a:t>（</a:t>
            </a:r>
            <a:r>
              <a:rPr lang="en-US" altLang="ja-JP" sz="2400" b="1" baseline="-25000" dirty="0">
                <a:latin typeface="+mn-ea"/>
              </a:rPr>
              <a:t>2</a:t>
            </a:r>
            <a:r>
              <a:rPr lang="ja-JP" altLang="en-US" sz="2400" b="1" baseline="-25000" dirty="0">
                <a:latin typeface="+mn-ea"/>
              </a:rPr>
              <a:t>）</a:t>
            </a:r>
            <a:endParaRPr lang="en-US" altLang="ja-JP" sz="2400" dirty="0">
              <a:latin typeface="+mn-ea"/>
            </a:endParaRPr>
          </a:p>
          <a:p>
            <a:pPr marL="0" indent="0">
              <a:buNone/>
              <a:defRPr/>
            </a:pPr>
            <a:r>
              <a:rPr lang="ja-JP" altLang="en-US" sz="2400" dirty="0">
                <a:latin typeface="+mn-ea"/>
              </a:rPr>
              <a:t>　　　　　　　　⇒ </a:t>
            </a:r>
            <a:r>
              <a:rPr lang="ja-JP" altLang="en-US" sz="2400" dirty="0">
                <a:highlight>
                  <a:srgbClr val="FFFF00"/>
                </a:highlight>
                <a:latin typeface="+mn-ea"/>
              </a:rPr>
              <a:t>　　　　　　</a:t>
            </a:r>
            <a:r>
              <a:rPr lang="ja-JP" altLang="en-US" sz="2400" b="1" baseline="-25000" dirty="0">
                <a:latin typeface="+mn-ea"/>
              </a:rPr>
              <a:t>（</a:t>
            </a:r>
            <a:r>
              <a:rPr lang="en-US" altLang="ja-JP" sz="2400" b="1" baseline="-25000" dirty="0">
                <a:latin typeface="+mn-ea"/>
              </a:rPr>
              <a:t>16</a:t>
            </a:r>
            <a:r>
              <a:rPr lang="ja-JP" altLang="en-US" sz="2400" b="1" baseline="-25000" dirty="0">
                <a:latin typeface="+mn-ea"/>
              </a:rPr>
              <a:t>） </a:t>
            </a:r>
            <a:endParaRPr lang="en-US" altLang="ja-JP" sz="2400" b="1" baseline="-25000" dirty="0">
              <a:latin typeface="+mn-ea"/>
            </a:endParaRPr>
          </a:p>
          <a:p>
            <a:pPr marL="0" indent="0">
              <a:buNone/>
              <a:defRPr/>
            </a:pPr>
            <a:r>
              <a:rPr lang="ja-JP" altLang="en-US" sz="2400" baseline="-25000" dirty="0">
                <a:latin typeface="+mn-ea"/>
              </a:rPr>
              <a:t>　　 </a:t>
            </a:r>
            <a:r>
              <a:rPr lang="ja-JP" altLang="en-US" sz="2400" dirty="0">
                <a:latin typeface="+mn-ea"/>
              </a:rPr>
              <a:t>ｎ進数の表記 ⇒</a:t>
            </a:r>
            <a:r>
              <a:rPr lang="en-US" altLang="ja-JP" sz="2400" dirty="0">
                <a:latin typeface="+mn-ea"/>
              </a:rPr>
              <a:t>(</a:t>
            </a:r>
            <a:r>
              <a:rPr lang="ja-JP" altLang="en-US" sz="2400" dirty="0">
                <a:latin typeface="+mn-ea"/>
              </a:rPr>
              <a:t>数値</a:t>
            </a:r>
            <a:r>
              <a:rPr lang="en-US" altLang="ja-JP" sz="2400" dirty="0">
                <a:latin typeface="+mn-ea"/>
              </a:rPr>
              <a:t>)</a:t>
            </a:r>
            <a:r>
              <a:rPr lang="en-US" altLang="ja-JP" sz="2400" b="1" baseline="-25000" dirty="0">
                <a:latin typeface="+mn-ea"/>
              </a:rPr>
              <a:t>n</a:t>
            </a:r>
            <a:r>
              <a:rPr lang="ja-JP" altLang="en-US" sz="2400" dirty="0">
                <a:latin typeface="+mn-ea"/>
              </a:rPr>
              <a:t>　、数値</a:t>
            </a:r>
            <a:r>
              <a:rPr lang="en-US" altLang="ja-JP" sz="2400" b="1" baseline="-25000" dirty="0">
                <a:latin typeface="+mn-ea"/>
              </a:rPr>
              <a:t>(n)</a:t>
            </a:r>
          </a:p>
          <a:p>
            <a:pPr marL="0" indent="0">
              <a:buNone/>
              <a:defRPr/>
            </a:pPr>
            <a:endParaRPr lang="en-US" altLang="ja-JP" sz="2400" b="1" baseline="-25000" dirty="0">
              <a:latin typeface="+mn-ea"/>
            </a:endParaRPr>
          </a:p>
          <a:p>
            <a:pPr>
              <a:defRPr/>
            </a:pPr>
            <a:r>
              <a:rPr lang="ja-JP" altLang="en-US" sz="2400" b="1" dirty="0">
                <a:latin typeface="+mn-ea"/>
              </a:rPr>
              <a:t>コンピュータが処理する２進数を、人間が扱いやすくする工夫</a:t>
            </a:r>
            <a:endParaRPr lang="en-US" altLang="ja-JP" sz="2400" b="1" dirty="0">
              <a:latin typeface="+mn-ea"/>
            </a:endParaRP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263241"/>
              </p:ext>
            </p:extLst>
          </p:nvPr>
        </p:nvGraphicFramePr>
        <p:xfrm>
          <a:off x="7403978" y="260648"/>
          <a:ext cx="3719736" cy="632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5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16</a:t>
                      </a:r>
                      <a:r>
                        <a:rPr kumimoji="1" lang="ja-JP" altLang="en-US" sz="2000" dirty="0"/>
                        <a:t>進数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2</a:t>
                      </a:r>
                      <a:r>
                        <a:rPr kumimoji="1" lang="ja-JP" altLang="en-US" sz="2000" dirty="0"/>
                        <a:t>進数</a:t>
                      </a:r>
                      <a:r>
                        <a:rPr kumimoji="1" lang="en-US" altLang="ja-JP" sz="2000" dirty="0"/>
                        <a:t>(8bit)</a:t>
                      </a:r>
                      <a:endParaRPr kumimoji="1" lang="ja-JP" altLang="en-US" sz="2000" dirty="0"/>
                    </a:p>
                  </a:txBody>
                  <a:tcP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10</a:t>
                      </a:r>
                      <a:r>
                        <a:rPr kumimoji="1" lang="ja-JP" altLang="en-US" sz="2000" dirty="0"/>
                        <a:t>進数</a:t>
                      </a: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1" dirty="0">
                          <a:solidFill>
                            <a:srgbClr val="FF0000"/>
                          </a:solidFill>
                          <a:latin typeface="ＭＳ ゴシック" pitchFamily="49" charset="-128"/>
                          <a:ea typeface="ＭＳ ゴシック" pitchFamily="49" charset="-128"/>
                        </a:rPr>
                        <a:t>0</a:t>
                      </a:r>
                      <a:r>
                        <a:rPr kumimoji="1" lang="en-US" altLang="ja-JP" sz="1800" b="1" dirty="0">
                          <a:latin typeface="ＭＳ ゴシック" pitchFamily="49" charset="-128"/>
                          <a:ea typeface="ＭＳ ゴシック" pitchFamily="49" charset="-128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1" dirty="0">
                          <a:solidFill>
                            <a:srgbClr val="FF0000"/>
                          </a:solidFill>
                          <a:latin typeface="ＭＳ ゴシック" pitchFamily="49" charset="-128"/>
                          <a:ea typeface="ＭＳ ゴシック" pitchFamily="49" charset="-128"/>
                        </a:rPr>
                        <a:t>0000</a:t>
                      </a:r>
                      <a:r>
                        <a:rPr kumimoji="1" lang="en-US" altLang="ja-JP" sz="1800" dirty="0">
                          <a:latin typeface="ＭＳ ゴシック" pitchFamily="49" charset="-128"/>
                          <a:ea typeface="ＭＳ ゴシック" pitchFamily="49" charset="-128"/>
                        </a:rPr>
                        <a:t> 0000</a:t>
                      </a:r>
                      <a:endParaRPr kumimoji="1" lang="ja-JP" altLang="en-US" sz="1800" dirty="0">
                        <a:latin typeface="ＭＳ ゴシック" pitchFamily="49" charset="-128"/>
                        <a:ea typeface="ＭＳ ゴシック" pitchFamily="49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1" dirty="0">
                          <a:latin typeface="ＭＳ ゴシック" pitchFamily="49" charset="-128"/>
                          <a:ea typeface="ＭＳ ゴシック" pitchFamily="49" charset="-128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1" dirty="0">
                          <a:solidFill>
                            <a:srgbClr val="FF0000"/>
                          </a:solidFill>
                          <a:latin typeface="ＭＳ ゴシック" pitchFamily="49" charset="-128"/>
                          <a:ea typeface="ＭＳ ゴシック" pitchFamily="49" charset="-128"/>
                        </a:rPr>
                        <a:t>0</a:t>
                      </a:r>
                      <a:r>
                        <a:rPr kumimoji="1" lang="en-US" altLang="ja-JP" sz="1800" b="1" dirty="0">
                          <a:latin typeface="ＭＳ ゴシック" pitchFamily="49" charset="-128"/>
                          <a:ea typeface="ＭＳ ゴシック" pitchFamily="49" charset="-128"/>
                        </a:rPr>
                        <a:t>1</a:t>
                      </a:r>
                      <a:endParaRPr kumimoji="1" lang="ja-JP" altLang="en-US" sz="1800" b="1" dirty="0">
                        <a:latin typeface="ＭＳ ゴシック" pitchFamily="49" charset="-128"/>
                        <a:ea typeface="ＭＳ ゴシック" pitchFamily="49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1" dirty="0">
                          <a:solidFill>
                            <a:srgbClr val="FF0000"/>
                          </a:solidFill>
                          <a:latin typeface="ＭＳ ゴシック" pitchFamily="49" charset="-128"/>
                          <a:ea typeface="ＭＳ ゴシック" pitchFamily="49" charset="-128"/>
                        </a:rPr>
                        <a:t>0000</a:t>
                      </a:r>
                      <a:r>
                        <a:rPr kumimoji="1" lang="en-US" altLang="ja-JP" sz="1800" dirty="0">
                          <a:latin typeface="ＭＳ ゴシック" pitchFamily="49" charset="-128"/>
                          <a:ea typeface="ＭＳ ゴシック" pitchFamily="49" charset="-128"/>
                        </a:rPr>
                        <a:t> 0001</a:t>
                      </a:r>
                      <a:endParaRPr kumimoji="1" lang="ja-JP" altLang="en-US" sz="1800" dirty="0">
                        <a:latin typeface="ＭＳ ゴシック" pitchFamily="49" charset="-128"/>
                        <a:ea typeface="ＭＳ ゴシック" pitchFamily="49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1" dirty="0">
                          <a:latin typeface="ＭＳ ゴシック" pitchFamily="49" charset="-128"/>
                          <a:ea typeface="ＭＳ ゴシック" pitchFamily="49" charset="-128"/>
                        </a:rPr>
                        <a:t>1</a:t>
                      </a:r>
                      <a:endParaRPr kumimoji="1" lang="ja-JP" altLang="en-US" sz="1800" b="1" dirty="0">
                        <a:latin typeface="ＭＳ ゴシック" pitchFamily="49" charset="-128"/>
                        <a:ea typeface="ＭＳ ゴシック" pitchFamily="49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1" dirty="0">
                          <a:solidFill>
                            <a:srgbClr val="FF0000"/>
                          </a:solidFill>
                          <a:latin typeface="ＭＳ ゴシック" pitchFamily="49" charset="-128"/>
                          <a:ea typeface="ＭＳ ゴシック" pitchFamily="49" charset="-128"/>
                        </a:rPr>
                        <a:t>0</a:t>
                      </a:r>
                      <a:r>
                        <a:rPr kumimoji="1" lang="en-US" altLang="ja-JP" sz="1800" b="1" dirty="0">
                          <a:latin typeface="ＭＳ ゴシック" pitchFamily="49" charset="-128"/>
                          <a:ea typeface="ＭＳ ゴシック" pitchFamily="49" charset="-128"/>
                        </a:rPr>
                        <a:t>2</a:t>
                      </a:r>
                      <a:endParaRPr kumimoji="1" lang="ja-JP" altLang="en-US" sz="1800" b="1" dirty="0">
                        <a:latin typeface="ＭＳ ゴシック" pitchFamily="49" charset="-128"/>
                        <a:ea typeface="ＭＳ ゴシック" pitchFamily="49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1" dirty="0">
                          <a:solidFill>
                            <a:srgbClr val="FF0000"/>
                          </a:solidFill>
                          <a:latin typeface="ＭＳ ゴシック" pitchFamily="49" charset="-128"/>
                          <a:ea typeface="ＭＳ ゴシック" pitchFamily="49" charset="-128"/>
                        </a:rPr>
                        <a:t>0000</a:t>
                      </a:r>
                      <a:r>
                        <a:rPr kumimoji="1" lang="en-US" altLang="ja-JP" sz="1800" dirty="0">
                          <a:latin typeface="ＭＳ ゴシック" pitchFamily="49" charset="-128"/>
                          <a:ea typeface="ＭＳ ゴシック" pitchFamily="49" charset="-128"/>
                        </a:rPr>
                        <a:t> 0010</a:t>
                      </a:r>
                      <a:endParaRPr kumimoji="1" lang="ja-JP" altLang="en-US" sz="1800" dirty="0">
                        <a:latin typeface="ＭＳ ゴシック" pitchFamily="49" charset="-128"/>
                        <a:ea typeface="ＭＳ ゴシック" pitchFamily="49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1" dirty="0">
                          <a:latin typeface="ＭＳ ゴシック" pitchFamily="49" charset="-128"/>
                          <a:ea typeface="ＭＳ ゴシック" pitchFamily="49" charset="-128"/>
                        </a:rPr>
                        <a:t>2</a:t>
                      </a:r>
                      <a:endParaRPr kumimoji="1" lang="ja-JP" altLang="en-US" sz="1800" b="1" dirty="0">
                        <a:latin typeface="ＭＳ ゴシック" pitchFamily="49" charset="-128"/>
                        <a:ea typeface="ＭＳ ゴシック" pitchFamily="49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1" dirty="0">
                          <a:solidFill>
                            <a:srgbClr val="FF0000"/>
                          </a:solidFill>
                          <a:latin typeface="ＭＳ ゴシック" pitchFamily="49" charset="-128"/>
                          <a:ea typeface="ＭＳ ゴシック" pitchFamily="49" charset="-128"/>
                        </a:rPr>
                        <a:t>0</a:t>
                      </a:r>
                      <a:r>
                        <a:rPr kumimoji="1" lang="en-US" altLang="ja-JP" sz="1800" b="1" dirty="0">
                          <a:latin typeface="ＭＳ ゴシック" pitchFamily="49" charset="-128"/>
                          <a:ea typeface="ＭＳ ゴシック" pitchFamily="49" charset="-128"/>
                        </a:rPr>
                        <a:t>3</a:t>
                      </a:r>
                      <a:endParaRPr kumimoji="1" lang="ja-JP" altLang="en-US" sz="1800" b="1" dirty="0">
                        <a:latin typeface="ＭＳ ゴシック" pitchFamily="49" charset="-128"/>
                        <a:ea typeface="ＭＳ ゴシック" pitchFamily="49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1" dirty="0">
                          <a:solidFill>
                            <a:srgbClr val="FF0000"/>
                          </a:solidFill>
                          <a:latin typeface="ＭＳ ゴシック" pitchFamily="49" charset="-128"/>
                          <a:ea typeface="ＭＳ ゴシック" pitchFamily="49" charset="-128"/>
                        </a:rPr>
                        <a:t>0000</a:t>
                      </a:r>
                      <a:r>
                        <a:rPr kumimoji="1" lang="en-US" altLang="ja-JP" sz="1800" dirty="0">
                          <a:latin typeface="ＭＳ ゴシック" pitchFamily="49" charset="-128"/>
                          <a:ea typeface="ＭＳ ゴシック" pitchFamily="49" charset="-128"/>
                        </a:rPr>
                        <a:t> 0011</a:t>
                      </a:r>
                      <a:endParaRPr kumimoji="1" lang="ja-JP" altLang="en-US" sz="1800" dirty="0">
                        <a:latin typeface="ＭＳ ゴシック" pitchFamily="49" charset="-128"/>
                        <a:ea typeface="ＭＳ ゴシック" pitchFamily="49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1" dirty="0">
                          <a:latin typeface="ＭＳ ゴシック" pitchFamily="49" charset="-128"/>
                          <a:ea typeface="ＭＳ ゴシック" pitchFamily="49" charset="-128"/>
                        </a:rPr>
                        <a:t>3</a:t>
                      </a:r>
                      <a:endParaRPr kumimoji="1" lang="ja-JP" altLang="en-US" sz="1800" b="1" dirty="0">
                        <a:latin typeface="ＭＳ ゴシック" pitchFamily="49" charset="-128"/>
                        <a:ea typeface="ＭＳ ゴシック" pitchFamily="49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1" dirty="0">
                          <a:solidFill>
                            <a:srgbClr val="FF0000"/>
                          </a:solidFill>
                          <a:latin typeface="ＭＳ ゴシック" pitchFamily="49" charset="-128"/>
                          <a:ea typeface="ＭＳ ゴシック" pitchFamily="49" charset="-128"/>
                        </a:rPr>
                        <a:t>0</a:t>
                      </a:r>
                      <a:r>
                        <a:rPr kumimoji="1" lang="en-US" altLang="ja-JP" sz="1800" b="1" dirty="0">
                          <a:latin typeface="ＭＳ ゴシック" pitchFamily="49" charset="-128"/>
                          <a:ea typeface="ＭＳ ゴシック" pitchFamily="49" charset="-128"/>
                        </a:rPr>
                        <a:t>4</a:t>
                      </a:r>
                      <a:endParaRPr kumimoji="1" lang="ja-JP" altLang="en-US" sz="1800" b="1" dirty="0">
                        <a:latin typeface="ＭＳ ゴシック" pitchFamily="49" charset="-128"/>
                        <a:ea typeface="ＭＳ ゴシック" pitchFamily="49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1" dirty="0">
                          <a:solidFill>
                            <a:srgbClr val="FF0000"/>
                          </a:solidFill>
                          <a:latin typeface="ＭＳ ゴシック" pitchFamily="49" charset="-128"/>
                          <a:ea typeface="ＭＳ ゴシック" pitchFamily="49" charset="-128"/>
                        </a:rPr>
                        <a:t>0000</a:t>
                      </a:r>
                      <a:r>
                        <a:rPr kumimoji="1" lang="en-US" altLang="ja-JP" sz="1800" dirty="0">
                          <a:latin typeface="ＭＳ ゴシック" pitchFamily="49" charset="-128"/>
                          <a:ea typeface="ＭＳ ゴシック" pitchFamily="49" charset="-128"/>
                        </a:rPr>
                        <a:t> 0100</a:t>
                      </a:r>
                      <a:endParaRPr kumimoji="1" lang="ja-JP" altLang="en-US" sz="1800" dirty="0">
                        <a:latin typeface="ＭＳ ゴシック" pitchFamily="49" charset="-128"/>
                        <a:ea typeface="ＭＳ ゴシック" pitchFamily="49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1" dirty="0">
                          <a:latin typeface="ＭＳ ゴシック" pitchFamily="49" charset="-128"/>
                          <a:ea typeface="ＭＳ ゴシック" pitchFamily="49" charset="-128"/>
                        </a:rPr>
                        <a:t>4</a:t>
                      </a:r>
                      <a:endParaRPr kumimoji="1" lang="ja-JP" altLang="en-US" sz="1800" b="1" dirty="0">
                        <a:latin typeface="ＭＳ ゴシック" pitchFamily="49" charset="-128"/>
                        <a:ea typeface="ＭＳ ゴシック" pitchFamily="49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1" dirty="0">
                          <a:solidFill>
                            <a:srgbClr val="FF0000"/>
                          </a:solidFill>
                          <a:latin typeface="ＭＳ ゴシック" pitchFamily="49" charset="-128"/>
                          <a:ea typeface="ＭＳ ゴシック" pitchFamily="49" charset="-128"/>
                        </a:rPr>
                        <a:t>0</a:t>
                      </a:r>
                      <a:r>
                        <a:rPr kumimoji="1" lang="en-US" altLang="ja-JP" sz="1800" b="1" dirty="0">
                          <a:latin typeface="ＭＳ ゴシック" pitchFamily="49" charset="-128"/>
                          <a:ea typeface="ＭＳ ゴシック" pitchFamily="49" charset="-128"/>
                        </a:rPr>
                        <a:t>5</a:t>
                      </a:r>
                      <a:endParaRPr kumimoji="1" lang="ja-JP" altLang="en-US" sz="1800" b="1" dirty="0">
                        <a:latin typeface="ＭＳ ゴシック" pitchFamily="49" charset="-128"/>
                        <a:ea typeface="ＭＳ ゴシック" pitchFamily="49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1" dirty="0">
                          <a:solidFill>
                            <a:srgbClr val="FF0000"/>
                          </a:solidFill>
                          <a:latin typeface="ＭＳ ゴシック" pitchFamily="49" charset="-128"/>
                          <a:ea typeface="ＭＳ ゴシック" pitchFamily="49" charset="-128"/>
                        </a:rPr>
                        <a:t>0000</a:t>
                      </a:r>
                      <a:r>
                        <a:rPr kumimoji="1" lang="en-US" altLang="ja-JP" sz="1800" dirty="0">
                          <a:latin typeface="ＭＳ ゴシック" pitchFamily="49" charset="-128"/>
                          <a:ea typeface="ＭＳ ゴシック" pitchFamily="49" charset="-128"/>
                        </a:rPr>
                        <a:t> 0101</a:t>
                      </a:r>
                      <a:endParaRPr kumimoji="1" lang="ja-JP" altLang="en-US" sz="1800" dirty="0">
                        <a:latin typeface="ＭＳ ゴシック" pitchFamily="49" charset="-128"/>
                        <a:ea typeface="ＭＳ ゴシック" pitchFamily="49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1" dirty="0">
                          <a:latin typeface="ＭＳ ゴシック" pitchFamily="49" charset="-128"/>
                          <a:ea typeface="ＭＳ ゴシック" pitchFamily="49" charset="-128"/>
                        </a:rPr>
                        <a:t>5</a:t>
                      </a:r>
                      <a:endParaRPr kumimoji="1" lang="ja-JP" altLang="en-US" sz="1800" b="1" dirty="0">
                        <a:latin typeface="ＭＳ ゴシック" pitchFamily="49" charset="-128"/>
                        <a:ea typeface="ＭＳ ゴシック" pitchFamily="49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1" dirty="0">
                          <a:solidFill>
                            <a:srgbClr val="FF0000"/>
                          </a:solidFill>
                          <a:latin typeface="ＭＳ ゴシック" pitchFamily="49" charset="-128"/>
                          <a:ea typeface="ＭＳ ゴシック" pitchFamily="49" charset="-128"/>
                        </a:rPr>
                        <a:t>0</a:t>
                      </a:r>
                      <a:r>
                        <a:rPr kumimoji="1" lang="en-US" altLang="ja-JP" sz="1800" b="1" dirty="0">
                          <a:latin typeface="ＭＳ ゴシック" pitchFamily="49" charset="-128"/>
                          <a:ea typeface="ＭＳ ゴシック" pitchFamily="49" charset="-128"/>
                        </a:rPr>
                        <a:t>6</a:t>
                      </a:r>
                      <a:endParaRPr kumimoji="1" lang="ja-JP" altLang="en-US" sz="1800" b="1" dirty="0">
                        <a:latin typeface="ＭＳ ゴシック" pitchFamily="49" charset="-128"/>
                        <a:ea typeface="ＭＳ ゴシック" pitchFamily="49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1" dirty="0">
                          <a:solidFill>
                            <a:srgbClr val="FF0000"/>
                          </a:solidFill>
                          <a:latin typeface="ＭＳ ゴシック" pitchFamily="49" charset="-128"/>
                          <a:ea typeface="ＭＳ ゴシック" pitchFamily="49" charset="-128"/>
                        </a:rPr>
                        <a:t>0000</a:t>
                      </a:r>
                      <a:r>
                        <a:rPr kumimoji="1" lang="en-US" altLang="ja-JP" sz="1800" dirty="0">
                          <a:latin typeface="ＭＳ ゴシック" pitchFamily="49" charset="-128"/>
                          <a:ea typeface="ＭＳ ゴシック" pitchFamily="49" charset="-128"/>
                        </a:rPr>
                        <a:t> 0110</a:t>
                      </a:r>
                      <a:endParaRPr kumimoji="1" lang="ja-JP" altLang="en-US" sz="1800" dirty="0">
                        <a:latin typeface="ＭＳ ゴシック" pitchFamily="49" charset="-128"/>
                        <a:ea typeface="ＭＳ ゴシック" pitchFamily="49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1" dirty="0">
                          <a:latin typeface="ＭＳ ゴシック" pitchFamily="49" charset="-128"/>
                          <a:ea typeface="ＭＳ ゴシック" pitchFamily="49" charset="-128"/>
                        </a:rPr>
                        <a:t>6</a:t>
                      </a:r>
                      <a:endParaRPr kumimoji="1" lang="ja-JP" altLang="en-US" sz="1800" b="1" dirty="0">
                        <a:latin typeface="ＭＳ ゴシック" pitchFamily="49" charset="-128"/>
                        <a:ea typeface="ＭＳ ゴシック" pitchFamily="49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1" dirty="0">
                          <a:solidFill>
                            <a:srgbClr val="FF0000"/>
                          </a:solidFill>
                          <a:latin typeface="ＭＳ ゴシック" pitchFamily="49" charset="-128"/>
                          <a:ea typeface="ＭＳ ゴシック" pitchFamily="49" charset="-128"/>
                        </a:rPr>
                        <a:t>0</a:t>
                      </a:r>
                      <a:r>
                        <a:rPr kumimoji="1" lang="en-US" altLang="ja-JP" sz="1800" b="1" dirty="0">
                          <a:latin typeface="ＭＳ ゴシック" pitchFamily="49" charset="-128"/>
                          <a:ea typeface="ＭＳ ゴシック" pitchFamily="49" charset="-128"/>
                        </a:rPr>
                        <a:t>7</a:t>
                      </a:r>
                      <a:endParaRPr kumimoji="1" lang="ja-JP" altLang="en-US" sz="1800" b="1" dirty="0">
                        <a:latin typeface="ＭＳ ゴシック" pitchFamily="49" charset="-128"/>
                        <a:ea typeface="ＭＳ ゴシック" pitchFamily="49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1" dirty="0">
                          <a:solidFill>
                            <a:srgbClr val="FF0000"/>
                          </a:solidFill>
                          <a:latin typeface="ＭＳ ゴシック" pitchFamily="49" charset="-128"/>
                          <a:ea typeface="ＭＳ ゴシック" pitchFamily="49" charset="-128"/>
                        </a:rPr>
                        <a:t>0000</a:t>
                      </a:r>
                      <a:r>
                        <a:rPr kumimoji="1" lang="en-US" altLang="ja-JP" sz="1800" dirty="0">
                          <a:latin typeface="ＭＳ ゴシック" pitchFamily="49" charset="-128"/>
                          <a:ea typeface="ＭＳ ゴシック" pitchFamily="49" charset="-128"/>
                        </a:rPr>
                        <a:t> 0111</a:t>
                      </a:r>
                      <a:endParaRPr kumimoji="1" lang="ja-JP" altLang="en-US" sz="1800" dirty="0">
                        <a:latin typeface="ＭＳ ゴシック" pitchFamily="49" charset="-128"/>
                        <a:ea typeface="ＭＳ ゴシック" pitchFamily="49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1" dirty="0">
                          <a:latin typeface="ＭＳ ゴシック" pitchFamily="49" charset="-128"/>
                          <a:ea typeface="ＭＳ ゴシック" pitchFamily="49" charset="-128"/>
                        </a:rPr>
                        <a:t>7</a:t>
                      </a:r>
                      <a:endParaRPr kumimoji="1" lang="ja-JP" altLang="en-US" sz="1800" b="1" dirty="0">
                        <a:latin typeface="ＭＳ ゴシック" pitchFamily="49" charset="-128"/>
                        <a:ea typeface="ＭＳ ゴシック" pitchFamily="49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1" dirty="0">
                          <a:solidFill>
                            <a:srgbClr val="FF0000"/>
                          </a:solidFill>
                          <a:latin typeface="ＭＳ ゴシック" pitchFamily="49" charset="-128"/>
                          <a:ea typeface="ＭＳ ゴシック" pitchFamily="49" charset="-128"/>
                        </a:rPr>
                        <a:t>0</a:t>
                      </a:r>
                      <a:r>
                        <a:rPr kumimoji="1" lang="en-US" altLang="ja-JP" sz="1800" b="1" dirty="0">
                          <a:latin typeface="ＭＳ ゴシック" pitchFamily="49" charset="-128"/>
                          <a:ea typeface="ＭＳ ゴシック" pitchFamily="49" charset="-128"/>
                        </a:rPr>
                        <a:t>8</a:t>
                      </a:r>
                      <a:endParaRPr kumimoji="1" lang="ja-JP" altLang="en-US" sz="1800" b="1" dirty="0">
                        <a:latin typeface="ＭＳ ゴシック" pitchFamily="49" charset="-128"/>
                        <a:ea typeface="ＭＳ ゴシック" pitchFamily="49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1" dirty="0">
                          <a:solidFill>
                            <a:srgbClr val="FF0000"/>
                          </a:solidFill>
                          <a:latin typeface="ＭＳ ゴシック" pitchFamily="49" charset="-128"/>
                          <a:ea typeface="ＭＳ ゴシック" pitchFamily="49" charset="-128"/>
                        </a:rPr>
                        <a:t>0000</a:t>
                      </a:r>
                      <a:r>
                        <a:rPr kumimoji="1" lang="en-US" altLang="ja-JP" sz="1800" dirty="0">
                          <a:latin typeface="ＭＳ ゴシック" pitchFamily="49" charset="-128"/>
                          <a:ea typeface="ＭＳ ゴシック" pitchFamily="49" charset="-128"/>
                        </a:rPr>
                        <a:t> 1000</a:t>
                      </a:r>
                      <a:endParaRPr kumimoji="1" lang="ja-JP" altLang="en-US" sz="1800" dirty="0">
                        <a:latin typeface="ＭＳ ゴシック" pitchFamily="49" charset="-128"/>
                        <a:ea typeface="ＭＳ ゴシック" pitchFamily="49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1" dirty="0">
                          <a:latin typeface="ＭＳ ゴシック" pitchFamily="49" charset="-128"/>
                          <a:ea typeface="ＭＳ ゴシック" pitchFamily="49" charset="-128"/>
                        </a:rPr>
                        <a:t>8</a:t>
                      </a:r>
                      <a:endParaRPr kumimoji="1" lang="ja-JP" altLang="en-US" sz="1800" b="1" dirty="0">
                        <a:latin typeface="ＭＳ ゴシック" pitchFamily="49" charset="-128"/>
                        <a:ea typeface="ＭＳ ゴシック" pitchFamily="49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1" dirty="0">
                          <a:solidFill>
                            <a:srgbClr val="FF0000"/>
                          </a:solidFill>
                          <a:latin typeface="ＭＳ ゴシック" pitchFamily="49" charset="-128"/>
                          <a:ea typeface="ＭＳ ゴシック" pitchFamily="49" charset="-128"/>
                        </a:rPr>
                        <a:t>0</a:t>
                      </a:r>
                      <a:r>
                        <a:rPr kumimoji="1" lang="en-US" altLang="ja-JP" sz="1800" b="1" dirty="0">
                          <a:latin typeface="ＭＳ ゴシック" pitchFamily="49" charset="-128"/>
                          <a:ea typeface="ＭＳ ゴシック" pitchFamily="49" charset="-128"/>
                        </a:rPr>
                        <a:t>9</a:t>
                      </a:r>
                      <a:endParaRPr kumimoji="1" lang="ja-JP" altLang="en-US" sz="1800" b="1" dirty="0">
                        <a:latin typeface="ＭＳ ゴシック" pitchFamily="49" charset="-128"/>
                        <a:ea typeface="ＭＳ ゴシック" pitchFamily="49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1" dirty="0">
                          <a:solidFill>
                            <a:srgbClr val="FF0000"/>
                          </a:solidFill>
                          <a:latin typeface="ＭＳ ゴシック" pitchFamily="49" charset="-128"/>
                          <a:ea typeface="ＭＳ ゴシック" pitchFamily="49" charset="-128"/>
                        </a:rPr>
                        <a:t>0000</a:t>
                      </a:r>
                      <a:r>
                        <a:rPr kumimoji="1" lang="en-US" altLang="ja-JP" sz="1800" dirty="0">
                          <a:latin typeface="ＭＳ ゴシック" pitchFamily="49" charset="-128"/>
                          <a:ea typeface="ＭＳ ゴシック" pitchFamily="49" charset="-128"/>
                        </a:rPr>
                        <a:t> 1001</a:t>
                      </a:r>
                      <a:endParaRPr kumimoji="1" lang="ja-JP" altLang="en-US" sz="1800" dirty="0">
                        <a:latin typeface="ＭＳ ゴシック" pitchFamily="49" charset="-128"/>
                        <a:ea typeface="ＭＳ ゴシック" pitchFamily="49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1" dirty="0">
                          <a:latin typeface="ＭＳ ゴシック" pitchFamily="49" charset="-128"/>
                          <a:ea typeface="ＭＳ ゴシック" pitchFamily="49" charset="-128"/>
                        </a:rPr>
                        <a:t>9</a:t>
                      </a:r>
                      <a:endParaRPr kumimoji="1" lang="ja-JP" altLang="en-US" sz="1800" b="1" dirty="0">
                        <a:latin typeface="ＭＳ ゴシック" pitchFamily="49" charset="-128"/>
                        <a:ea typeface="ＭＳ ゴシック" pitchFamily="49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1" dirty="0">
                          <a:solidFill>
                            <a:srgbClr val="FF0000"/>
                          </a:solidFill>
                          <a:latin typeface="ＭＳ ゴシック" pitchFamily="49" charset="-128"/>
                          <a:ea typeface="ＭＳ ゴシック" pitchFamily="49" charset="-128"/>
                        </a:rPr>
                        <a:t>0</a:t>
                      </a:r>
                      <a:r>
                        <a:rPr kumimoji="1" lang="en-US" altLang="ja-JP" sz="1800" b="1" dirty="0">
                          <a:latin typeface="ＭＳ ゴシック" pitchFamily="49" charset="-128"/>
                          <a:ea typeface="ＭＳ ゴシック" pitchFamily="49" charset="-128"/>
                        </a:rPr>
                        <a:t>A</a:t>
                      </a:r>
                      <a:endParaRPr kumimoji="1" lang="ja-JP" altLang="en-US" sz="1800" b="1" dirty="0">
                        <a:latin typeface="ＭＳ ゴシック" pitchFamily="49" charset="-128"/>
                        <a:ea typeface="ＭＳ ゴシック" pitchFamily="49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1" dirty="0">
                          <a:solidFill>
                            <a:srgbClr val="FF0000"/>
                          </a:solidFill>
                          <a:latin typeface="ＭＳ ゴシック" pitchFamily="49" charset="-128"/>
                          <a:ea typeface="ＭＳ ゴシック" pitchFamily="49" charset="-128"/>
                        </a:rPr>
                        <a:t>0000</a:t>
                      </a:r>
                      <a:r>
                        <a:rPr kumimoji="1" lang="en-US" altLang="ja-JP" sz="1800" dirty="0">
                          <a:latin typeface="ＭＳ ゴシック" pitchFamily="49" charset="-128"/>
                          <a:ea typeface="ＭＳ ゴシック" pitchFamily="49" charset="-128"/>
                        </a:rPr>
                        <a:t> 1010</a:t>
                      </a:r>
                      <a:endParaRPr kumimoji="1" lang="ja-JP" altLang="en-US" sz="1800" dirty="0">
                        <a:latin typeface="ＭＳ ゴシック" pitchFamily="49" charset="-128"/>
                        <a:ea typeface="ＭＳ ゴシック" pitchFamily="49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1" dirty="0">
                          <a:latin typeface="ＭＳ ゴシック" pitchFamily="49" charset="-128"/>
                          <a:ea typeface="ＭＳ ゴシック" pitchFamily="49" charset="-128"/>
                        </a:rPr>
                        <a:t>10</a:t>
                      </a:r>
                      <a:endParaRPr kumimoji="1" lang="ja-JP" altLang="en-US" sz="1800" b="1" dirty="0">
                        <a:latin typeface="ＭＳ ゴシック" pitchFamily="49" charset="-128"/>
                        <a:ea typeface="ＭＳ ゴシック" pitchFamily="49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1" dirty="0">
                          <a:solidFill>
                            <a:srgbClr val="FF0000"/>
                          </a:solidFill>
                          <a:latin typeface="ＭＳ ゴシック" pitchFamily="49" charset="-128"/>
                          <a:ea typeface="ＭＳ ゴシック" pitchFamily="49" charset="-128"/>
                        </a:rPr>
                        <a:t>0</a:t>
                      </a:r>
                      <a:r>
                        <a:rPr kumimoji="1" lang="en-US" altLang="ja-JP" sz="1800" b="1" dirty="0">
                          <a:latin typeface="ＭＳ ゴシック" pitchFamily="49" charset="-128"/>
                          <a:ea typeface="ＭＳ ゴシック" pitchFamily="49" charset="-128"/>
                        </a:rPr>
                        <a:t>B</a:t>
                      </a:r>
                      <a:endParaRPr kumimoji="1" lang="ja-JP" altLang="en-US" sz="1800" b="1" dirty="0">
                        <a:latin typeface="ＭＳ ゴシック" pitchFamily="49" charset="-128"/>
                        <a:ea typeface="ＭＳ ゴシック" pitchFamily="49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1" dirty="0">
                          <a:solidFill>
                            <a:srgbClr val="FF0000"/>
                          </a:solidFill>
                          <a:latin typeface="ＭＳ ゴシック" pitchFamily="49" charset="-128"/>
                          <a:ea typeface="ＭＳ ゴシック" pitchFamily="49" charset="-128"/>
                        </a:rPr>
                        <a:t>0000</a:t>
                      </a:r>
                      <a:r>
                        <a:rPr kumimoji="1" lang="en-US" altLang="ja-JP" sz="1800" dirty="0">
                          <a:latin typeface="ＭＳ ゴシック" pitchFamily="49" charset="-128"/>
                          <a:ea typeface="ＭＳ ゴシック" pitchFamily="49" charset="-128"/>
                        </a:rPr>
                        <a:t> 1011</a:t>
                      </a:r>
                      <a:endParaRPr kumimoji="1" lang="ja-JP" altLang="en-US" sz="1800" dirty="0">
                        <a:latin typeface="ＭＳ ゴシック" pitchFamily="49" charset="-128"/>
                        <a:ea typeface="ＭＳ ゴシック" pitchFamily="49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1" dirty="0">
                          <a:latin typeface="ＭＳ ゴシック" pitchFamily="49" charset="-128"/>
                          <a:ea typeface="ＭＳ ゴシック" pitchFamily="49" charset="-128"/>
                        </a:rPr>
                        <a:t>11</a:t>
                      </a:r>
                      <a:endParaRPr kumimoji="1" lang="ja-JP" altLang="en-US" sz="1800" b="1" dirty="0">
                        <a:latin typeface="ＭＳ ゴシック" pitchFamily="49" charset="-128"/>
                        <a:ea typeface="ＭＳ ゴシック" pitchFamily="49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1" dirty="0">
                          <a:solidFill>
                            <a:srgbClr val="FF0000"/>
                          </a:solidFill>
                          <a:latin typeface="ＭＳ ゴシック" pitchFamily="49" charset="-128"/>
                          <a:ea typeface="ＭＳ ゴシック" pitchFamily="49" charset="-128"/>
                        </a:rPr>
                        <a:t>0</a:t>
                      </a:r>
                      <a:r>
                        <a:rPr kumimoji="1" lang="en-US" altLang="ja-JP" sz="1800" b="1" dirty="0">
                          <a:latin typeface="ＭＳ ゴシック" pitchFamily="49" charset="-128"/>
                          <a:ea typeface="ＭＳ ゴシック" pitchFamily="49" charset="-128"/>
                        </a:rPr>
                        <a:t>C</a:t>
                      </a:r>
                      <a:endParaRPr kumimoji="1" lang="ja-JP" altLang="en-US" sz="1800" b="1" dirty="0">
                        <a:latin typeface="ＭＳ ゴシック" pitchFamily="49" charset="-128"/>
                        <a:ea typeface="ＭＳ ゴシック" pitchFamily="49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1" dirty="0">
                          <a:solidFill>
                            <a:srgbClr val="FF0000"/>
                          </a:solidFill>
                          <a:latin typeface="ＭＳ ゴシック" pitchFamily="49" charset="-128"/>
                          <a:ea typeface="ＭＳ ゴシック" pitchFamily="49" charset="-128"/>
                        </a:rPr>
                        <a:t>0000</a:t>
                      </a:r>
                      <a:r>
                        <a:rPr kumimoji="1" lang="en-US" altLang="ja-JP" sz="1800" dirty="0">
                          <a:latin typeface="ＭＳ ゴシック" pitchFamily="49" charset="-128"/>
                          <a:ea typeface="ＭＳ ゴシック" pitchFamily="49" charset="-128"/>
                        </a:rPr>
                        <a:t> 1100</a:t>
                      </a:r>
                      <a:endParaRPr kumimoji="1" lang="ja-JP" altLang="en-US" sz="1800" dirty="0">
                        <a:latin typeface="ＭＳ ゴシック" pitchFamily="49" charset="-128"/>
                        <a:ea typeface="ＭＳ ゴシック" pitchFamily="49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1" dirty="0">
                          <a:latin typeface="ＭＳ ゴシック" pitchFamily="49" charset="-128"/>
                          <a:ea typeface="ＭＳ ゴシック" pitchFamily="49" charset="-128"/>
                        </a:rPr>
                        <a:t>12</a:t>
                      </a:r>
                      <a:endParaRPr kumimoji="1" lang="ja-JP" altLang="en-US" sz="1800" b="1" dirty="0">
                        <a:latin typeface="ＭＳ ゴシック" pitchFamily="49" charset="-128"/>
                        <a:ea typeface="ＭＳ ゴシック" pitchFamily="49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1" dirty="0">
                          <a:solidFill>
                            <a:srgbClr val="FF0000"/>
                          </a:solidFill>
                          <a:latin typeface="ＭＳ ゴシック" pitchFamily="49" charset="-128"/>
                          <a:ea typeface="ＭＳ ゴシック" pitchFamily="49" charset="-128"/>
                        </a:rPr>
                        <a:t>0</a:t>
                      </a:r>
                      <a:r>
                        <a:rPr kumimoji="1" lang="en-US" altLang="ja-JP" sz="1800" b="1" dirty="0">
                          <a:latin typeface="ＭＳ ゴシック" pitchFamily="49" charset="-128"/>
                          <a:ea typeface="ＭＳ ゴシック" pitchFamily="49" charset="-128"/>
                        </a:rPr>
                        <a:t>D</a:t>
                      </a:r>
                      <a:endParaRPr kumimoji="1" lang="ja-JP" altLang="en-US" sz="1800" b="1" dirty="0">
                        <a:latin typeface="ＭＳ ゴシック" pitchFamily="49" charset="-128"/>
                        <a:ea typeface="ＭＳ ゴシック" pitchFamily="49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1" dirty="0">
                          <a:solidFill>
                            <a:srgbClr val="FF0000"/>
                          </a:solidFill>
                          <a:latin typeface="ＭＳ ゴシック" pitchFamily="49" charset="-128"/>
                          <a:ea typeface="ＭＳ ゴシック" pitchFamily="49" charset="-128"/>
                        </a:rPr>
                        <a:t>0000</a:t>
                      </a:r>
                      <a:r>
                        <a:rPr kumimoji="1" lang="en-US" altLang="ja-JP" sz="1800" dirty="0">
                          <a:latin typeface="ＭＳ ゴシック" pitchFamily="49" charset="-128"/>
                          <a:ea typeface="ＭＳ ゴシック" pitchFamily="49" charset="-128"/>
                        </a:rPr>
                        <a:t> 1101</a:t>
                      </a:r>
                      <a:endParaRPr kumimoji="1" lang="ja-JP" altLang="en-US" sz="1800" dirty="0">
                        <a:latin typeface="ＭＳ ゴシック" pitchFamily="49" charset="-128"/>
                        <a:ea typeface="ＭＳ ゴシック" pitchFamily="49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1" dirty="0">
                          <a:latin typeface="ＭＳ ゴシック" pitchFamily="49" charset="-128"/>
                          <a:ea typeface="ＭＳ ゴシック" pitchFamily="49" charset="-128"/>
                        </a:rPr>
                        <a:t>13</a:t>
                      </a:r>
                      <a:endParaRPr kumimoji="1" lang="ja-JP" altLang="en-US" sz="1800" b="1" dirty="0">
                        <a:latin typeface="ＭＳ ゴシック" pitchFamily="49" charset="-128"/>
                        <a:ea typeface="ＭＳ ゴシック" pitchFamily="49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1" dirty="0">
                          <a:solidFill>
                            <a:srgbClr val="FF0000"/>
                          </a:solidFill>
                          <a:latin typeface="ＭＳ ゴシック" pitchFamily="49" charset="-128"/>
                          <a:ea typeface="ＭＳ ゴシック" pitchFamily="49" charset="-128"/>
                        </a:rPr>
                        <a:t>0</a:t>
                      </a:r>
                      <a:r>
                        <a:rPr kumimoji="1" lang="en-US" altLang="ja-JP" sz="1800" b="1" dirty="0">
                          <a:latin typeface="ＭＳ ゴシック" pitchFamily="49" charset="-128"/>
                          <a:ea typeface="ＭＳ ゴシック" pitchFamily="49" charset="-128"/>
                        </a:rPr>
                        <a:t>E</a:t>
                      </a:r>
                      <a:endParaRPr kumimoji="1" lang="ja-JP" altLang="en-US" sz="1800" b="1" dirty="0">
                        <a:latin typeface="ＭＳ ゴシック" pitchFamily="49" charset="-128"/>
                        <a:ea typeface="ＭＳ ゴシック" pitchFamily="49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1" dirty="0">
                          <a:solidFill>
                            <a:srgbClr val="FF0000"/>
                          </a:solidFill>
                          <a:latin typeface="ＭＳ ゴシック" pitchFamily="49" charset="-128"/>
                          <a:ea typeface="ＭＳ ゴシック" pitchFamily="49" charset="-128"/>
                        </a:rPr>
                        <a:t>0000</a:t>
                      </a:r>
                      <a:r>
                        <a:rPr kumimoji="1" lang="en-US" altLang="ja-JP" sz="1800" dirty="0">
                          <a:latin typeface="ＭＳ ゴシック" pitchFamily="49" charset="-128"/>
                          <a:ea typeface="ＭＳ ゴシック" pitchFamily="49" charset="-128"/>
                        </a:rPr>
                        <a:t> 1110</a:t>
                      </a:r>
                      <a:endParaRPr kumimoji="1" lang="ja-JP" altLang="en-US" sz="1800" dirty="0">
                        <a:latin typeface="ＭＳ ゴシック" pitchFamily="49" charset="-128"/>
                        <a:ea typeface="ＭＳ ゴシック" pitchFamily="49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1" dirty="0">
                          <a:latin typeface="ＭＳ ゴシック" pitchFamily="49" charset="-128"/>
                          <a:ea typeface="ＭＳ ゴシック" pitchFamily="49" charset="-128"/>
                        </a:rPr>
                        <a:t>14</a:t>
                      </a:r>
                      <a:endParaRPr kumimoji="1" lang="ja-JP" altLang="en-US" sz="1800" b="1" dirty="0">
                        <a:latin typeface="ＭＳ ゴシック" pitchFamily="49" charset="-128"/>
                        <a:ea typeface="ＭＳ ゴシック" pitchFamily="49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1" dirty="0">
                          <a:solidFill>
                            <a:srgbClr val="FF0000"/>
                          </a:solidFill>
                          <a:latin typeface="ＭＳ ゴシック" pitchFamily="49" charset="-128"/>
                          <a:ea typeface="ＭＳ ゴシック" pitchFamily="49" charset="-128"/>
                        </a:rPr>
                        <a:t>0</a:t>
                      </a:r>
                      <a:r>
                        <a:rPr kumimoji="1" lang="en-US" altLang="ja-JP" sz="1800" b="1" dirty="0">
                          <a:latin typeface="ＭＳ ゴシック" pitchFamily="49" charset="-128"/>
                          <a:ea typeface="ＭＳ ゴシック" pitchFamily="49" charset="-128"/>
                        </a:rPr>
                        <a:t>F</a:t>
                      </a:r>
                      <a:endParaRPr kumimoji="1" lang="ja-JP" altLang="en-US" sz="1800" b="1" dirty="0">
                        <a:latin typeface="ＭＳ ゴシック" pitchFamily="49" charset="-128"/>
                        <a:ea typeface="ＭＳ ゴシック" pitchFamily="49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1" dirty="0">
                          <a:solidFill>
                            <a:srgbClr val="FF0000"/>
                          </a:solidFill>
                          <a:latin typeface="ＭＳ ゴシック" pitchFamily="49" charset="-128"/>
                          <a:ea typeface="ＭＳ ゴシック" pitchFamily="49" charset="-128"/>
                        </a:rPr>
                        <a:t>0000</a:t>
                      </a:r>
                      <a:r>
                        <a:rPr kumimoji="1" lang="en-US" altLang="ja-JP" sz="1800" dirty="0">
                          <a:latin typeface="ＭＳ ゴシック" pitchFamily="49" charset="-128"/>
                          <a:ea typeface="ＭＳ ゴシック" pitchFamily="49" charset="-128"/>
                        </a:rPr>
                        <a:t> 1111</a:t>
                      </a:r>
                      <a:endParaRPr kumimoji="1" lang="ja-JP" altLang="en-US" sz="1800" dirty="0">
                        <a:latin typeface="ＭＳ ゴシック" pitchFamily="49" charset="-128"/>
                        <a:ea typeface="ＭＳ ゴシック" pitchFamily="49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1" dirty="0">
                          <a:latin typeface="ＭＳ ゴシック" pitchFamily="49" charset="-128"/>
                          <a:ea typeface="ＭＳ ゴシック" pitchFamily="49" charset="-128"/>
                        </a:rPr>
                        <a:t>15</a:t>
                      </a:r>
                      <a:endParaRPr kumimoji="1" lang="ja-JP" altLang="en-US" sz="1800" b="1" dirty="0">
                        <a:latin typeface="ＭＳ ゴシック" pitchFamily="49" charset="-128"/>
                        <a:ea typeface="ＭＳ ゴシック" pitchFamily="49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E8D0A37-26F5-EF5A-BE2E-B33D31CDFD07}"/>
              </a:ext>
            </a:extLst>
          </p:cNvPr>
          <p:cNvSpPr txBox="1"/>
          <p:nvPr/>
        </p:nvSpPr>
        <p:spPr>
          <a:xfrm>
            <a:off x="11253355" y="2097179"/>
            <a:ext cx="534092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n-ea"/>
              </a:rPr>
              <a:t>0</a:t>
            </a:r>
            <a:r>
              <a:rPr lang="en-US" altLang="ja-JP" sz="2400" dirty="0">
                <a:latin typeface="+mn-ea"/>
              </a:rPr>
              <a:t>D</a:t>
            </a:r>
            <a:endParaRPr lang="ja-JP" altLang="en-US" sz="24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197B5B8-1578-ADFD-3C2A-C9AC875700EB}"/>
              </a:ext>
            </a:extLst>
          </p:cNvPr>
          <p:cNvSpPr txBox="1"/>
          <p:nvPr/>
        </p:nvSpPr>
        <p:spPr>
          <a:xfrm>
            <a:off x="11306003" y="1443244"/>
            <a:ext cx="534092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2400" dirty="0">
                <a:latin typeface="+mn-ea"/>
              </a:rPr>
              <a:t>D</a:t>
            </a:r>
            <a:endParaRPr lang="ja-JP" altLang="en-US" sz="24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E423C7D-D06E-8441-3810-FFBA79C928E5}"/>
              </a:ext>
            </a:extLst>
          </p:cNvPr>
          <p:cNvSpPr txBox="1"/>
          <p:nvPr/>
        </p:nvSpPr>
        <p:spPr>
          <a:xfrm>
            <a:off x="11269980" y="575949"/>
            <a:ext cx="82503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2400" dirty="0">
                <a:latin typeface="+mn-ea"/>
              </a:rPr>
              <a:t>1101</a:t>
            </a:r>
            <a:endParaRPr lang="ja-JP" alt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629"/>
    </mc:Choice>
    <mc:Fallback xmlns="">
      <p:transition spd="slow" advTm="95629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2">
            <a:extLst>
              <a:ext uri="{FF2B5EF4-FFF2-40B4-BE49-F238E27FC236}">
                <a16:creationId xmlns:a16="http://schemas.microsoft.com/office/drawing/2014/main" id="{EB6F8EAC-51A4-FCE5-BCB2-BC9F741C17E1}"/>
              </a:ext>
            </a:extLst>
          </p:cNvPr>
          <p:cNvSpPr txBox="1">
            <a:spLocks/>
          </p:cNvSpPr>
          <p:nvPr/>
        </p:nvSpPr>
        <p:spPr bwMode="auto">
          <a:xfrm>
            <a:off x="236246" y="3080307"/>
            <a:ext cx="509479" cy="50627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ja-JP" altLang="en-US" sz="2400" dirty="0">
                <a:solidFill>
                  <a:srgbClr val="532476"/>
                </a:solidFill>
              </a:rPr>
              <a:t>Ｃ</a:t>
            </a:r>
            <a:endParaRPr lang="en-US" altLang="ja-JP" sz="2400" dirty="0">
              <a:solidFill>
                <a:srgbClr val="532476"/>
              </a:solidFill>
            </a:endParaRPr>
          </a:p>
        </p:txBody>
      </p:sp>
      <p:sp>
        <p:nvSpPr>
          <p:cNvPr id="13" name="コンテンツ プレースホルダー 2">
            <a:extLst>
              <a:ext uri="{FF2B5EF4-FFF2-40B4-BE49-F238E27FC236}">
                <a16:creationId xmlns:a16="http://schemas.microsoft.com/office/drawing/2014/main" id="{C4FEDE37-AF30-0F5D-5EAD-4E3175A4EFE2}"/>
              </a:ext>
            </a:extLst>
          </p:cNvPr>
          <p:cNvSpPr txBox="1">
            <a:spLocks/>
          </p:cNvSpPr>
          <p:nvPr/>
        </p:nvSpPr>
        <p:spPr bwMode="auto">
          <a:xfrm>
            <a:off x="193829" y="2290910"/>
            <a:ext cx="614039" cy="48780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ja-JP" altLang="en-US" sz="2400" dirty="0">
                <a:solidFill>
                  <a:srgbClr val="532476"/>
                </a:solidFill>
              </a:rPr>
              <a:t>１０</a:t>
            </a:r>
            <a:endParaRPr lang="en-US" altLang="ja-JP" sz="2400" dirty="0">
              <a:solidFill>
                <a:srgbClr val="532476"/>
              </a:solidFill>
            </a:endParaRPr>
          </a:p>
        </p:txBody>
      </p:sp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3C46365A-B176-8B7E-82B6-BFAE0C06C647}"/>
              </a:ext>
            </a:extLst>
          </p:cNvPr>
          <p:cNvSpPr txBox="1">
            <a:spLocks/>
          </p:cNvSpPr>
          <p:nvPr/>
        </p:nvSpPr>
        <p:spPr bwMode="auto">
          <a:xfrm>
            <a:off x="168675" y="1333601"/>
            <a:ext cx="639193" cy="49519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ja-JP" altLang="en-US" sz="2400" dirty="0">
                <a:solidFill>
                  <a:srgbClr val="532476"/>
                </a:solidFill>
              </a:rPr>
              <a:t>１２</a:t>
            </a:r>
            <a:endParaRPr lang="en-US" altLang="ja-JP" sz="2400" dirty="0">
              <a:solidFill>
                <a:srgbClr val="532476"/>
              </a:solidFill>
            </a:endParaRPr>
          </a:p>
        </p:txBody>
      </p:sp>
      <p:sp>
        <p:nvSpPr>
          <p:cNvPr id="15" name="コンテンツ プレースホルダー 2">
            <a:extLst>
              <a:ext uri="{FF2B5EF4-FFF2-40B4-BE49-F238E27FC236}">
                <a16:creationId xmlns:a16="http://schemas.microsoft.com/office/drawing/2014/main" id="{9046C947-13C8-6422-C20E-8C5079DE0C5E}"/>
              </a:ext>
            </a:extLst>
          </p:cNvPr>
          <p:cNvSpPr txBox="1">
            <a:spLocks/>
          </p:cNvSpPr>
          <p:nvPr/>
        </p:nvSpPr>
        <p:spPr bwMode="auto">
          <a:xfrm>
            <a:off x="219970" y="3783123"/>
            <a:ext cx="516878" cy="46928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ja-JP" altLang="en-US" sz="2400" b="1" dirty="0">
                <a:solidFill>
                  <a:srgbClr val="532476"/>
                </a:solidFill>
              </a:rPr>
              <a:t>Ａ</a:t>
            </a:r>
            <a:endParaRPr lang="en-US" altLang="ja-JP" sz="2400" dirty="0">
              <a:solidFill>
                <a:srgbClr val="532476"/>
              </a:solidFill>
            </a:endParaRPr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114C8DB3-5E36-CE13-388D-8A98807F3A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62" t="9061" r="13199" b="7573"/>
          <a:stretch/>
        </p:blipFill>
        <p:spPr>
          <a:xfrm>
            <a:off x="1127464" y="497148"/>
            <a:ext cx="8345010" cy="571721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99"/>
    </mc:Choice>
    <mc:Fallback xmlns="">
      <p:transition spd="slow" advTm="6829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01300165-BF0F-D275-45CC-D182D22EAB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0758" y="445770"/>
            <a:ext cx="10730484" cy="5966460"/>
          </a:xfrm>
          <a:prstGeom prst="rect">
            <a:avLst/>
          </a:prstGeom>
        </p:spPr>
      </p:pic>
      <p:pic>
        <p:nvPicPr>
          <p:cNvPr id="6" name="watch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7818438" y="3975100"/>
            <a:ext cx="3256839" cy="1790701"/>
          </a:xfrm>
          <a:prstGeom prst="rect">
            <a:avLst/>
          </a:prstGeom>
        </p:spPr>
      </p:pic>
      <p:pic>
        <p:nvPicPr>
          <p:cNvPr id="4" name="a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087438" y="3975101"/>
            <a:ext cx="3256836" cy="1790700"/>
          </a:xfrm>
          <a:prstGeom prst="rect">
            <a:avLst/>
          </a:prstGeom>
        </p:spPr>
      </p:pic>
      <p:pic>
        <p:nvPicPr>
          <p:cNvPr id="5" name="d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4434124" y="3975100"/>
            <a:ext cx="3256835" cy="1790699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C286D79-1C28-87D7-6A47-5653A0C3C305}"/>
              </a:ext>
            </a:extLst>
          </p:cNvPr>
          <p:cNvSpPr txBox="1"/>
          <p:nvPr/>
        </p:nvSpPr>
        <p:spPr>
          <a:xfrm>
            <a:off x="6223247" y="168676"/>
            <a:ext cx="816745" cy="461665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</a:rPr>
              <a:t>変量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B3999CF-2C6F-49D5-4200-5965C3D3CB1D}"/>
              </a:ext>
            </a:extLst>
          </p:cNvPr>
          <p:cNvSpPr txBox="1"/>
          <p:nvPr/>
        </p:nvSpPr>
        <p:spPr>
          <a:xfrm>
            <a:off x="7324079" y="125767"/>
            <a:ext cx="1828800" cy="461665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</a:rPr>
              <a:t>ディジタル量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1E0438F-215F-F467-B0EE-40BE58B28DE3}"/>
              </a:ext>
            </a:extLst>
          </p:cNvPr>
          <p:cNvSpPr txBox="1"/>
          <p:nvPr/>
        </p:nvSpPr>
        <p:spPr>
          <a:xfrm>
            <a:off x="9392575" y="118370"/>
            <a:ext cx="1645328" cy="461665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</a:rPr>
              <a:t>アナログ量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130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397"/>
    </mc:Choice>
    <mc:Fallback xmlns="">
      <p:transition spd="slow" advTm="8239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9839" objId="4"/>
        <p14:triggerEvt type="onClick" time="39839" objId="4"/>
        <p14:stopEvt time="45319" objId="4"/>
        <p14:playEvt time="46506" objId="5"/>
        <p14:triggerEvt type="onClick" time="46507" objId="5"/>
        <p14:stopEvt time="54120" objId="5"/>
        <p14:playEvt time="54897" objId="6"/>
        <p14:triggerEvt type="onClick" time="54898" objId="6"/>
        <p14:stopEvt time="82397" objId="6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24D667C1-9246-69FC-B89D-28D54B6166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018" r="9069"/>
          <a:stretch/>
        </p:blipFill>
        <p:spPr>
          <a:xfrm>
            <a:off x="435280" y="497150"/>
            <a:ext cx="9729652" cy="30491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313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87"/>
    </mc:Choice>
    <mc:Fallback xmlns="">
      <p:transition spd="slow" advTm="50887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10406968" y="1330295"/>
            <a:ext cx="690119" cy="58477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solidFill>
                  <a:srgbClr val="FF0000"/>
                </a:solidFill>
              </a:rPr>
              <a:t>0</a:t>
            </a:r>
            <a:r>
              <a:rPr kumimoji="1" lang="en-US" altLang="ja-JP" sz="3200" b="1" dirty="0">
                <a:solidFill>
                  <a:srgbClr val="0000FF"/>
                </a:solidFill>
              </a:rPr>
              <a:t>0</a:t>
            </a:r>
            <a:endParaRPr kumimoji="1" lang="ja-JP" altLang="en-US" sz="3200" b="1" dirty="0">
              <a:solidFill>
                <a:srgbClr val="0000FF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0406969" y="2767425"/>
            <a:ext cx="672363" cy="58477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0</a:t>
            </a:r>
            <a:r>
              <a:rPr kumimoji="1" lang="en-US" altLang="ja-JP" sz="3200" b="1" dirty="0">
                <a:solidFill>
                  <a:srgbClr val="0000FF"/>
                </a:solidFill>
              </a:rPr>
              <a:t>7</a:t>
            </a:r>
            <a:endParaRPr kumimoji="1" lang="ja-JP" altLang="en-US" sz="3200" b="1" dirty="0">
              <a:solidFill>
                <a:srgbClr val="0000FF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0380336" y="2026203"/>
            <a:ext cx="690118" cy="58477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5</a:t>
            </a:r>
            <a:r>
              <a:rPr kumimoji="1" lang="en-US" altLang="ja-JP" sz="3200" b="1" dirty="0">
                <a:solidFill>
                  <a:srgbClr val="0000FF"/>
                </a:solidFill>
              </a:rPr>
              <a:t>D</a:t>
            </a:r>
            <a:endParaRPr kumimoji="1" lang="ja-JP" altLang="en-US" sz="3200" b="1" dirty="0">
              <a:solidFill>
                <a:srgbClr val="0000FF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0398347" y="3675549"/>
            <a:ext cx="680986" cy="58477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F</a:t>
            </a:r>
            <a:r>
              <a:rPr kumimoji="1" lang="en-US" altLang="ja-JP" sz="3200" b="1" dirty="0">
                <a:solidFill>
                  <a:srgbClr val="0000FF"/>
                </a:solidFill>
              </a:rPr>
              <a:t>F</a:t>
            </a:r>
            <a:endParaRPr kumimoji="1" lang="ja-JP" altLang="en-US" sz="3200" b="1" dirty="0">
              <a:solidFill>
                <a:srgbClr val="0000FF"/>
              </a:solidFill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998AD0FB-9A93-7F4D-D597-7AD98FA33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35" y="335557"/>
            <a:ext cx="7712480" cy="62869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674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512"/>
    </mc:Choice>
    <mc:Fallback xmlns="">
      <p:transition spd="slow" advTm="126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41B3D3A-613A-B534-9C60-943FC0623159}"/>
              </a:ext>
            </a:extLst>
          </p:cNvPr>
          <p:cNvSpPr txBox="1"/>
          <p:nvPr/>
        </p:nvSpPr>
        <p:spPr>
          <a:xfrm>
            <a:off x="1954752" y="5886100"/>
            <a:ext cx="585926" cy="52322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>
                <a:solidFill>
                  <a:srgbClr val="FF0000"/>
                </a:solidFill>
                <a:latin typeface="+mn-ea"/>
                <a:ea typeface="+mn-ea"/>
              </a:rPr>
              <a:t>１</a:t>
            </a:r>
            <a:endParaRPr kumimoji="1" lang="ja-JP" altLang="en-US" sz="28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AB02F2E-EC9F-E5B0-6A53-D689F953432B}"/>
              </a:ext>
            </a:extLst>
          </p:cNvPr>
          <p:cNvSpPr txBox="1"/>
          <p:nvPr/>
        </p:nvSpPr>
        <p:spPr>
          <a:xfrm>
            <a:off x="2765097" y="5867226"/>
            <a:ext cx="585926" cy="52322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>
                <a:solidFill>
                  <a:srgbClr val="FF0000"/>
                </a:solidFill>
                <a:latin typeface="+mn-ea"/>
                <a:ea typeface="+mn-ea"/>
              </a:rPr>
              <a:t>１</a:t>
            </a:r>
            <a:endParaRPr kumimoji="1" lang="ja-JP" altLang="en-US" sz="28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B9C5D4F-F4A1-80FF-3551-5BB4C2DD9339}"/>
              </a:ext>
            </a:extLst>
          </p:cNvPr>
          <p:cNvSpPr txBox="1"/>
          <p:nvPr/>
        </p:nvSpPr>
        <p:spPr>
          <a:xfrm>
            <a:off x="6503164" y="5949522"/>
            <a:ext cx="585926" cy="52322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solidFill>
                  <a:srgbClr val="FF0000"/>
                </a:solidFill>
                <a:latin typeface="+mn-ea"/>
                <a:ea typeface="+mn-ea"/>
              </a:rPr>
              <a:t>０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61B23E4-8630-FA58-675C-AE8C0B96A3B0}"/>
              </a:ext>
            </a:extLst>
          </p:cNvPr>
          <p:cNvSpPr txBox="1"/>
          <p:nvPr/>
        </p:nvSpPr>
        <p:spPr>
          <a:xfrm>
            <a:off x="3591597" y="5848938"/>
            <a:ext cx="585926" cy="52322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solidFill>
                  <a:srgbClr val="FF0000"/>
                </a:solidFill>
                <a:latin typeface="+mn-ea"/>
                <a:ea typeface="+mn-ea"/>
              </a:rPr>
              <a:t>１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C667AF3-E65B-1C85-BA7C-F001A6FD9786}"/>
              </a:ext>
            </a:extLst>
          </p:cNvPr>
          <p:cNvSpPr txBox="1"/>
          <p:nvPr/>
        </p:nvSpPr>
        <p:spPr>
          <a:xfrm>
            <a:off x="7265118" y="5999284"/>
            <a:ext cx="585926" cy="52322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solidFill>
                  <a:srgbClr val="FF0000"/>
                </a:solidFill>
                <a:latin typeface="+mn-ea"/>
                <a:ea typeface="+mn-ea"/>
              </a:rPr>
              <a:t>０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AD5A4E4-49C1-DB97-8C0D-99EEE538A5C2}"/>
              </a:ext>
            </a:extLst>
          </p:cNvPr>
          <p:cNvSpPr txBox="1"/>
          <p:nvPr/>
        </p:nvSpPr>
        <p:spPr>
          <a:xfrm>
            <a:off x="4353551" y="5858082"/>
            <a:ext cx="585926" cy="52322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solidFill>
                  <a:srgbClr val="FF0000"/>
                </a:solidFill>
                <a:latin typeface="+mn-ea"/>
                <a:ea typeface="+mn-ea"/>
              </a:rPr>
              <a:t>１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98B2D80-E1F2-A210-4E14-8EF4CC873271}"/>
              </a:ext>
            </a:extLst>
          </p:cNvPr>
          <p:cNvSpPr txBox="1"/>
          <p:nvPr/>
        </p:nvSpPr>
        <p:spPr>
          <a:xfrm>
            <a:off x="5673289" y="5841188"/>
            <a:ext cx="585926" cy="52322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solidFill>
                  <a:srgbClr val="FF0000"/>
                </a:solidFill>
                <a:latin typeface="+mn-ea"/>
                <a:ea typeface="+mn-ea"/>
              </a:rPr>
              <a:t>１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8868813-3A63-EC3E-96B5-0DBC75DBF766}"/>
              </a:ext>
            </a:extLst>
          </p:cNvPr>
          <p:cNvSpPr txBox="1"/>
          <p:nvPr/>
        </p:nvSpPr>
        <p:spPr>
          <a:xfrm>
            <a:off x="5054168" y="5860044"/>
            <a:ext cx="585926" cy="52322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solidFill>
                  <a:srgbClr val="FF0000"/>
                </a:solidFill>
                <a:latin typeface="+mn-ea"/>
                <a:ea typeface="+mn-ea"/>
              </a:rPr>
              <a:t>１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6523AADB-2549-8072-D5E0-2B53887CDF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295"/>
          <a:stretch/>
        </p:blipFill>
        <p:spPr>
          <a:xfrm>
            <a:off x="58189" y="359118"/>
            <a:ext cx="11694268" cy="54431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876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480"/>
    </mc:Choice>
    <mc:Fallback xmlns="">
      <p:transition spd="slow" advTm="71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1E5EDD2-1419-0640-8997-2F1B18E59E3D}"/>
              </a:ext>
            </a:extLst>
          </p:cNvPr>
          <p:cNvSpPr/>
          <p:nvPr/>
        </p:nvSpPr>
        <p:spPr>
          <a:xfrm>
            <a:off x="2068097" y="2334027"/>
            <a:ext cx="3075427" cy="8170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chemeClr val="tx1"/>
                </a:solidFill>
              </a:rPr>
              <a:t>　　　　</a:t>
            </a:r>
            <a:r>
              <a:rPr kumimoji="1" lang="ja-JP" altLang="en-US" sz="3200" b="1" u="sng" dirty="0">
                <a:solidFill>
                  <a:schemeClr val="bg1"/>
                </a:solidFill>
              </a:rPr>
              <a:t>１</a:t>
            </a:r>
            <a:r>
              <a:rPr kumimoji="1" lang="ja-JP" altLang="en-US" sz="3200" b="1" dirty="0">
                <a:solidFill>
                  <a:schemeClr val="tx1"/>
                </a:solidFill>
              </a:rPr>
              <a:t>　</a:t>
            </a:r>
            <a:r>
              <a:rPr lang="ja-JP" altLang="en-US" sz="3200" b="1" dirty="0">
                <a:solidFill>
                  <a:schemeClr val="tx1"/>
                </a:solidFill>
              </a:rPr>
              <a:t>　</a:t>
            </a:r>
            <a:endParaRPr kumimoji="1" lang="en-US" altLang="ja-JP" sz="3200" b="1" dirty="0">
              <a:solidFill>
                <a:schemeClr val="tx1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28678AA-9C2E-5DD6-3E6E-2163F0320CAC}"/>
              </a:ext>
            </a:extLst>
          </p:cNvPr>
          <p:cNvSpPr/>
          <p:nvPr/>
        </p:nvSpPr>
        <p:spPr>
          <a:xfrm>
            <a:off x="3005141" y="2547626"/>
            <a:ext cx="3901686" cy="4980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chemeClr val="tx1"/>
                </a:solidFill>
              </a:rPr>
              <a:t>　 １３（Ｄ）　　</a:t>
            </a:r>
            <a:r>
              <a:rPr lang="en-US" altLang="ja-JP" sz="3200" b="1" dirty="0">
                <a:solidFill>
                  <a:schemeClr val="tx1"/>
                </a:solidFill>
              </a:rPr>
              <a:t>…</a:t>
            </a:r>
            <a:r>
              <a:rPr lang="ja-JP" altLang="en-US" sz="3200" b="1" dirty="0">
                <a:solidFill>
                  <a:schemeClr val="tx1"/>
                </a:solidFill>
              </a:rPr>
              <a:t>　７</a:t>
            </a:r>
            <a:endParaRPr kumimoji="1" lang="ja-JP" altLang="en-US" sz="3200" b="1" dirty="0">
              <a:solidFill>
                <a:schemeClr val="tx1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74DAE76-C24E-70E5-3828-E5C088D5E641}"/>
              </a:ext>
            </a:extLst>
          </p:cNvPr>
          <p:cNvSpPr/>
          <p:nvPr/>
        </p:nvSpPr>
        <p:spPr>
          <a:xfrm>
            <a:off x="2068097" y="1870430"/>
            <a:ext cx="3075427" cy="8170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u="sng" dirty="0">
                <a:solidFill>
                  <a:schemeClr val="tx1"/>
                </a:solidFill>
              </a:rPr>
              <a:t>）　　　　</a:t>
            </a:r>
            <a:r>
              <a:rPr kumimoji="1" lang="ja-JP" altLang="en-US" sz="3200" b="1" u="sng" dirty="0">
                <a:solidFill>
                  <a:schemeClr val="bg1"/>
                </a:solidFill>
              </a:rPr>
              <a:t>１</a:t>
            </a:r>
            <a:r>
              <a:rPr kumimoji="1" lang="ja-JP" altLang="en-US" sz="3200" b="1" dirty="0">
                <a:solidFill>
                  <a:schemeClr val="tx1"/>
                </a:solidFill>
              </a:rPr>
              <a:t>　</a:t>
            </a:r>
            <a:r>
              <a:rPr lang="ja-JP" altLang="en-US" sz="3200" b="1" dirty="0">
                <a:solidFill>
                  <a:schemeClr val="tx1"/>
                </a:solidFill>
              </a:rPr>
              <a:t>　</a:t>
            </a:r>
            <a:endParaRPr kumimoji="1" lang="en-US" altLang="ja-JP" sz="3200" b="1" dirty="0">
              <a:solidFill>
                <a:schemeClr val="tx1"/>
              </a:solidFill>
            </a:endParaRP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2935B7A2-6047-A91F-FD0E-A22F2C5050C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dirty="0">
                <a:latin typeface="+mn-ea"/>
                <a:ea typeface="+mn-ea"/>
              </a:rPr>
              <a:t>(215)</a:t>
            </a:r>
            <a:r>
              <a:rPr lang="en-US" altLang="ja-JP" sz="3200" baseline="-25000" dirty="0">
                <a:latin typeface="+mn-ea"/>
                <a:ea typeface="+mn-ea"/>
              </a:rPr>
              <a:t>10</a:t>
            </a:r>
            <a:r>
              <a:rPr lang="ja-JP" altLang="en-US" sz="3200" dirty="0">
                <a:latin typeface="+mn-ea"/>
                <a:ea typeface="+mn-ea"/>
              </a:rPr>
              <a:t>　を別方法で</a:t>
            </a:r>
            <a:r>
              <a:rPr lang="en-US" altLang="ja-JP" sz="3200" dirty="0">
                <a:latin typeface="+mn-ea"/>
                <a:ea typeface="+mn-ea"/>
              </a:rPr>
              <a:t>16</a:t>
            </a:r>
            <a:r>
              <a:rPr lang="ja-JP" altLang="en-US" sz="3200" dirty="0">
                <a:latin typeface="+mn-ea"/>
                <a:ea typeface="+mn-ea"/>
              </a:rPr>
              <a:t>進法変換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F34A164F-DB9F-B90F-DA12-59B84072097D}"/>
              </a:ext>
            </a:extLst>
          </p:cNvPr>
          <p:cNvSpPr/>
          <p:nvPr/>
        </p:nvSpPr>
        <p:spPr>
          <a:xfrm>
            <a:off x="2620449" y="1996944"/>
            <a:ext cx="1868177" cy="4980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chemeClr val="tx1"/>
                </a:solidFill>
              </a:rPr>
              <a:t>２１５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63EF55E-B5C7-15DF-C3EF-70F1F553F39F}"/>
              </a:ext>
            </a:extLst>
          </p:cNvPr>
          <p:cNvSpPr/>
          <p:nvPr/>
        </p:nvSpPr>
        <p:spPr>
          <a:xfrm>
            <a:off x="1585351" y="2032721"/>
            <a:ext cx="1239228" cy="4980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chemeClr val="tx1"/>
                </a:solidFill>
              </a:rPr>
              <a:t>１６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7408846-1CD3-883D-AE2C-88414259BDA4}"/>
              </a:ext>
            </a:extLst>
          </p:cNvPr>
          <p:cNvSpPr txBox="1"/>
          <p:nvPr/>
        </p:nvSpPr>
        <p:spPr>
          <a:xfrm>
            <a:off x="6778312" y="1968560"/>
            <a:ext cx="36375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latin typeface="+mn-ea"/>
              </a:rPr>
              <a:t>215</a:t>
            </a:r>
            <a:r>
              <a:rPr kumimoji="1" lang="ja-JP" altLang="en-US" sz="2400" b="1" dirty="0">
                <a:latin typeface="+mn-ea"/>
              </a:rPr>
              <a:t> を </a:t>
            </a:r>
            <a:r>
              <a:rPr lang="en-US" altLang="ja-JP" sz="2400" b="1" dirty="0">
                <a:latin typeface="+mn-ea"/>
              </a:rPr>
              <a:t>16</a:t>
            </a:r>
            <a:r>
              <a:rPr lang="ja-JP" altLang="en-US" sz="2400" b="1" dirty="0">
                <a:latin typeface="+mn-ea"/>
              </a:rPr>
              <a:t> </a:t>
            </a:r>
            <a:r>
              <a:rPr kumimoji="1" lang="ja-JP" altLang="en-US" sz="2400" b="1" dirty="0">
                <a:latin typeface="+mn-ea"/>
              </a:rPr>
              <a:t>で割って</a:t>
            </a:r>
            <a:endParaRPr lang="en-US" altLang="ja-JP" sz="2400" b="1" dirty="0">
              <a:latin typeface="+mn-ea"/>
            </a:endParaRPr>
          </a:p>
          <a:p>
            <a:r>
              <a:rPr lang="ja-JP" altLang="en-US" sz="2400" b="1" dirty="0">
                <a:latin typeface="+mn-ea"/>
              </a:rPr>
              <a:t>商は </a:t>
            </a:r>
            <a:r>
              <a:rPr lang="en-US" altLang="ja-JP" sz="2400" b="1" dirty="0">
                <a:latin typeface="+mn-ea"/>
              </a:rPr>
              <a:t>13</a:t>
            </a:r>
            <a:r>
              <a:rPr lang="ja-JP" altLang="en-US" sz="2400" b="1" dirty="0">
                <a:latin typeface="+mn-ea"/>
              </a:rPr>
              <a:t>　余り </a:t>
            </a:r>
            <a:r>
              <a:rPr lang="en-US" altLang="ja-JP" sz="2400" b="1" dirty="0">
                <a:latin typeface="+mn-ea"/>
              </a:rPr>
              <a:t>7</a:t>
            </a:r>
          </a:p>
          <a:p>
            <a:endParaRPr lang="en-US" altLang="ja-JP" sz="2400" b="1" dirty="0">
              <a:latin typeface="+mn-ea"/>
            </a:endParaRPr>
          </a:p>
          <a:p>
            <a:r>
              <a:rPr lang="ja-JP" altLang="en-US" sz="2400" b="1" dirty="0">
                <a:latin typeface="+mn-ea"/>
              </a:rPr>
              <a:t>これ以上 </a:t>
            </a:r>
            <a:r>
              <a:rPr lang="en-US" altLang="ja-JP" sz="2400" b="1" dirty="0">
                <a:latin typeface="+mn-ea"/>
              </a:rPr>
              <a:t>16</a:t>
            </a:r>
            <a:r>
              <a:rPr lang="ja-JP" altLang="en-US" sz="2400" b="1" dirty="0">
                <a:latin typeface="+mn-ea"/>
              </a:rPr>
              <a:t>で割れない</a:t>
            </a:r>
            <a:endParaRPr lang="en-US" altLang="ja-JP" sz="2400" b="1" dirty="0">
              <a:latin typeface="+mn-ea"/>
            </a:endParaRPr>
          </a:p>
          <a:p>
            <a:endParaRPr lang="en-US" altLang="ja-JP" sz="2400" dirty="0">
              <a:latin typeface="+mn-ea"/>
            </a:endParaRPr>
          </a:p>
          <a:p>
            <a:endParaRPr kumimoji="1" lang="en-US" altLang="ja-JP" sz="24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22846B2-D5E0-ADE6-4DDF-1B4AA288D8FA}"/>
              </a:ext>
            </a:extLst>
          </p:cNvPr>
          <p:cNvSpPr txBox="1"/>
          <p:nvPr/>
        </p:nvSpPr>
        <p:spPr>
          <a:xfrm>
            <a:off x="1879042" y="3652876"/>
            <a:ext cx="372793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/>
              <a:t>矢印の順に読み込むと</a:t>
            </a:r>
            <a:endParaRPr lang="en-US" altLang="ja-JP" sz="2400" b="1" dirty="0"/>
          </a:p>
          <a:p>
            <a:r>
              <a:rPr lang="ja-JP" altLang="en-US" sz="3200" b="1" dirty="0">
                <a:solidFill>
                  <a:srgbClr val="FF0000"/>
                </a:solidFill>
              </a:rPr>
              <a:t>（Ｄ７）</a:t>
            </a:r>
            <a:r>
              <a:rPr lang="ja-JP" altLang="en-US" sz="3200" b="1" baseline="-25000" dirty="0">
                <a:solidFill>
                  <a:srgbClr val="FF0000"/>
                </a:solidFill>
              </a:rPr>
              <a:t>１６</a:t>
            </a:r>
            <a:r>
              <a:rPr lang="ja-JP" altLang="en-US" sz="2400" b="1" dirty="0"/>
              <a:t>になる</a:t>
            </a:r>
            <a:endParaRPr lang="en-US" altLang="ja-JP" sz="2400" b="1" dirty="0"/>
          </a:p>
          <a:p>
            <a:endParaRPr lang="en-US" altLang="ja-JP" sz="2400" dirty="0"/>
          </a:p>
          <a:p>
            <a:endParaRPr kumimoji="1" lang="en-US" altLang="ja-JP" sz="2400" dirty="0"/>
          </a:p>
        </p:txBody>
      </p:sp>
      <p:sp>
        <p:nvSpPr>
          <p:cNvPr id="20" name="矢印: 右 19">
            <a:extLst>
              <a:ext uri="{FF2B5EF4-FFF2-40B4-BE49-F238E27FC236}">
                <a16:creationId xmlns:a16="http://schemas.microsoft.com/office/drawing/2014/main" id="{24862001-6A17-96D8-892C-F1D731D6FDA9}"/>
              </a:ext>
            </a:extLst>
          </p:cNvPr>
          <p:cNvSpPr/>
          <p:nvPr/>
        </p:nvSpPr>
        <p:spPr>
          <a:xfrm>
            <a:off x="3273552" y="2368296"/>
            <a:ext cx="3331434" cy="777240"/>
          </a:xfrm>
          <a:prstGeom prst="rightArrow">
            <a:avLst>
              <a:gd name="adj1" fmla="val 66471"/>
              <a:gd name="adj2" fmla="val 5000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773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  <p:bldP spid="10" grpId="0"/>
      <p:bldP spid="14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図 48">
            <a:extLst>
              <a:ext uri="{FF2B5EF4-FFF2-40B4-BE49-F238E27FC236}">
                <a16:creationId xmlns:a16="http://schemas.microsoft.com/office/drawing/2014/main" id="{95416FFA-14C6-57D2-BDFC-9AE6E8852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7" y="0"/>
            <a:ext cx="11629644" cy="673455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561" y="4125624"/>
            <a:ext cx="285750" cy="28575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840" y="4253705"/>
            <a:ext cx="285750" cy="28575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492" y="2183151"/>
            <a:ext cx="285750" cy="28575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863" y="2183151"/>
            <a:ext cx="285750" cy="285750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854" y="2176165"/>
            <a:ext cx="285750" cy="285750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432" y="2170599"/>
            <a:ext cx="285750" cy="285750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824" y="2114149"/>
            <a:ext cx="285750" cy="285750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82DC8D8-FA2C-3765-FC67-942E1DD16821}"/>
              </a:ext>
            </a:extLst>
          </p:cNvPr>
          <p:cNvSpPr txBox="1"/>
          <p:nvPr/>
        </p:nvSpPr>
        <p:spPr>
          <a:xfrm>
            <a:off x="8590510" y="165057"/>
            <a:ext cx="526857" cy="5232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1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6F9B45D8-BAD5-2896-A839-E03AF1C34E36}"/>
              </a:ext>
            </a:extLst>
          </p:cNvPr>
          <p:cNvSpPr txBox="1"/>
          <p:nvPr/>
        </p:nvSpPr>
        <p:spPr>
          <a:xfrm>
            <a:off x="7712515" y="185656"/>
            <a:ext cx="446063" cy="5232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1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529789FD-567A-6CAB-D00F-7AD0E974A651}"/>
              </a:ext>
            </a:extLst>
          </p:cNvPr>
          <p:cNvSpPr txBox="1"/>
          <p:nvPr/>
        </p:nvSpPr>
        <p:spPr>
          <a:xfrm>
            <a:off x="6891102" y="177284"/>
            <a:ext cx="503995" cy="5232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0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85E8746A-5F8A-2247-1879-C6D5FA4126F8}"/>
              </a:ext>
            </a:extLst>
          </p:cNvPr>
          <p:cNvSpPr txBox="1"/>
          <p:nvPr/>
        </p:nvSpPr>
        <p:spPr>
          <a:xfrm>
            <a:off x="9347485" y="231524"/>
            <a:ext cx="446063" cy="5232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1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76600283-47F9-0A48-DA3A-5073FFCE7EC0}"/>
              </a:ext>
            </a:extLst>
          </p:cNvPr>
          <p:cNvSpPr txBox="1"/>
          <p:nvPr/>
        </p:nvSpPr>
        <p:spPr>
          <a:xfrm>
            <a:off x="6049203" y="214274"/>
            <a:ext cx="503995" cy="5232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0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D3AACA68-6503-DB34-56A5-2EA13F168C32}"/>
              </a:ext>
            </a:extLst>
          </p:cNvPr>
          <p:cNvSpPr txBox="1"/>
          <p:nvPr/>
        </p:nvSpPr>
        <p:spPr>
          <a:xfrm>
            <a:off x="10208620" y="311423"/>
            <a:ext cx="446063" cy="5232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1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94C6A5AF-3EA6-2356-88D7-37B81F9433F9}"/>
              </a:ext>
            </a:extLst>
          </p:cNvPr>
          <p:cNvSpPr txBox="1"/>
          <p:nvPr/>
        </p:nvSpPr>
        <p:spPr>
          <a:xfrm>
            <a:off x="5330112" y="205397"/>
            <a:ext cx="503995" cy="5232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0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E4DF33DC-31EA-03FC-088A-616EB4DF0D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5" y="6192657"/>
            <a:ext cx="285750" cy="28575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BF4D912D-B991-AB35-8EF4-699755E4D9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86" y="6192657"/>
            <a:ext cx="285750" cy="285750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581E0891-3A17-2889-0934-B4EA4B6063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177" y="6185671"/>
            <a:ext cx="285750" cy="285750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92E753E4-5564-F511-FD77-9B8E6CE806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755" y="6180105"/>
            <a:ext cx="285750" cy="285750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3E5D093E-77E8-B82B-7ECE-76C05ACA4A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456" y="6248140"/>
            <a:ext cx="285750" cy="285750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56774DC9-4C1B-26D0-CB66-127C8482B8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735" y="6376221"/>
            <a:ext cx="285750" cy="285750"/>
          </a:xfrm>
          <a:prstGeom prst="rect">
            <a:avLst/>
          </a:prstGeom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28D09269-B2CC-BEB1-F9EA-FEC1D7C384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224" y="6273284"/>
            <a:ext cx="285750" cy="285750"/>
          </a:xfrm>
          <a:prstGeom prst="rect">
            <a:avLst/>
          </a:prstGeom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A2F5272C-F3F4-BD63-7295-157DEE567E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09" y="4131101"/>
            <a:ext cx="285750" cy="285750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8751332C-585E-EC39-C29A-8B6254120A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880" y="4131101"/>
            <a:ext cx="285750" cy="285750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B169BE27-37C2-6208-B6EC-0CB377B6AA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71" y="4124115"/>
            <a:ext cx="285750" cy="285750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ED31F38B-C7C7-F2A8-9BC3-EB05B4971A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449" y="4118549"/>
            <a:ext cx="285750" cy="285750"/>
          </a:xfrm>
          <a:prstGeom prst="rect">
            <a:avLst/>
          </a:prstGeom>
        </p:spPr>
      </p:pic>
      <p:pic>
        <p:nvPicPr>
          <p:cNvPr id="54" name="図 53">
            <a:extLst>
              <a:ext uri="{FF2B5EF4-FFF2-40B4-BE49-F238E27FC236}">
                <a16:creationId xmlns:a16="http://schemas.microsoft.com/office/drawing/2014/main" id="{260C7A04-9670-4EBD-358A-5D9FAA8ED0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80" y="6394933"/>
            <a:ext cx="285750" cy="285750"/>
          </a:xfrm>
          <a:prstGeom prst="rect">
            <a:avLst/>
          </a:prstGeom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id="{D294F58F-B926-5A68-8D78-39427E8468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651" y="6394933"/>
            <a:ext cx="285750" cy="285750"/>
          </a:xfrm>
          <a:prstGeom prst="rect">
            <a:avLst/>
          </a:prstGeom>
        </p:spPr>
      </p:pic>
      <p:pic>
        <p:nvPicPr>
          <p:cNvPr id="56" name="図 55">
            <a:extLst>
              <a:ext uri="{FF2B5EF4-FFF2-40B4-BE49-F238E27FC236}">
                <a16:creationId xmlns:a16="http://schemas.microsoft.com/office/drawing/2014/main" id="{3978A04A-3DED-952E-2B6E-D4B6299334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642" y="6387947"/>
            <a:ext cx="285750" cy="285750"/>
          </a:xfrm>
          <a:prstGeom prst="rect">
            <a:avLst/>
          </a:prstGeom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73256D0E-35B0-F791-1063-ABF9C7E57E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220" y="6382381"/>
            <a:ext cx="285750" cy="2857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578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872"/>
    </mc:Choice>
    <mc:Fallback xmlns="">
      <p:transition spd="slow" advTm="103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4.16667E-6 0.00023 C -0.00143 -0.06458 -0.00247 -0.08241 -4.16667E-6 -0.15625 C 0.00013 -0.16065 0.00157 -0.16481 0.00248 -0.16921 C 0.00417 -0.17893 0.00313 -0.17361 0.00612 -0.18541 L 0.0073 -0.19028 C 0.00769 -0.1919 0.00821 -0.19352 0.00847 -0.19514 C 0.00938 -0.20023 0.00951 -0.20185 0.01094 -0.20648 C 0.01159 -0.20926 0.01263 -0.2118 0.01342 -0.21458 C 0.01394 -0.21666 0.01407 -0.21898 0.01459 -0.22106 C 0.01524 -0.22453 0.01615 -0.22754 0.01706 -0.23102 C 0.01888 -0.2544 0.01888 -0.24791 0.01706 -0.28125 C 0.0168 -0.2831 0.01615 -0.28449 0.01576 -0.28611 C 0.01563 -0.28657 0.01446 -0.29745 0.01342 -0.29907 C 0.0125 -0.30069 0.01094 -0.30116 0.00977 -0.30231 C 0.00925 -0.30278 0.00886 -0.30347 0.00847 -0.30393 " pathEditMode="relative" rAng="0" ptsTypes="AAAAAAAAAAAAAA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15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6 L 4.16667E-7 0.00024 C -0.00143 -0.06458 -0.00247 -0.0824 4.16667E-7 -0.15625 C 0.00013 -0.16064 0.00156 -0.16481 0.00247 -0.16921 C 0.00417 -0.17893 0.00312 -0.17361 0.00612 -0.18541 L 0.00729 -0.19027 C 0.00768 -0.19189 0.0082 -0.19351 0.00846 -0.19514 C 0.00937 -0.20023 0.0095 -0.20185 0.01094 -0.20648 C 0.01159 -0.20926 0.01263 -0.2118 0.01341 -0.21458 C 0.01393 -0.21666 0.01406 -0.21898 0.01458 -0.22106 C 0.01523 -0.22453 0.01615 -0.22754 0.01706 -0.23101 C 0.01888 -0.25439 0.01888 -0.24791 0.01706 -0.28125 C 0.0168 -0.2831 0.01615 -0.28449 0.01575 -0.28611 C 0.01562 -0.28657 0.01445 -0.29745 0.01341 -0.29907 C 0.0125 -0.30069 0.01094 -0.30115 0.00977 -0.30231 C 0.00924 -0.30277 0.00885 -0.30347 0.00846 -0.30393 " pathEditMode="relative" rAng="0" ptsTypes="AAAAAAAAAAAA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1518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-2.70833E-6 0.00023 C -0.00364 -0.00231 -0.00716 -0.00486 -0.01093 -0.00671 C -0.01159 -0.00694 -0.02409 -0.01134 -0.02669 -0.01157 C -0.03372 -0.0125 -0.04062 -0.01273 -0.04739 -0.01319 C -0.05989 -0.01875 -0.05 -0.01505 -0.06575 -0.01806 C -0.06771 -0.01852 -0.06979 -0.01968 -0.07187 -0.01968 C -0.08854 -0.0213 -0.10521 -0.02176 -0.12187 -0.02292 L -0.14258 -0.02454 C -0.16758 -0.02893 -0.15351 -0.02708 -0.20104 -0.02454 C -0.21041 -0.02407 -0.21354 -0.02315 -0.22174 -0.0213 C -0.2233 -0.01551 -0.22291 -0.01829 -0.22291 -0.01319 " pathEditMode="relative" rAng="0" ptsTypes="AAAAAAAAAA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59" y="-136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1.04167E-6 0.00023 C -0.00365 -0.00231 -0.00716 -0.00486 -0.01094 -0.00671 C -0.01159 -0.00694 -0.02409 -0.01134 -0.02669 -0.01157 C -0.03372 -0.0125 -0.04063 -0.01273 -0.0474 -0.01319 C -0.0599 -0.01875 -0.05 -0.01505 -0.06576 -0.01806 C -0.06771 -0.01852 -0.06979 -0.01968 -0.07188 -0.01968 C -0.08854 -0.0213 -0.10521 -0.02176 -0.12188 -0.02292 L -0.14258 -0.02454 C -0.16758 -0.02893 -0.15352 -0.02708 -0.20104 -0.02454 C -0.21042 -0.02407 -0.21354 -0.02315 -0.22175 -0.0213 C -0.22331 -0.01551 -0.22292 -0.01829 -0.22292 -0.01319 " pathEditMode="relative" rAng="0" ptsTypes="AAAAAAAAAA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59" y="-136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44444E-6 L -3.54167E-6 0.00024 C -0.00364 -0.00231 -0.00716 -0.00486 -0.01093 -0.00671 C -0.01158 -0.00694 -0.02408 -0.01134 -0.02669 -0.01157 C -0.03372 -0.0125 -0.04062 -0.01273 -0.04739 -0.01319 C -0.05989 -0.01875 -0.05 -0.01504 -0.06575 -0.01805 C -0.0677 -0.01851 -0.06979 -0.01967 -0.07187 -0.01967 C -0.08854 -0.02129 -0.1052 -0.02175 -0.12187 -0.02291 L -0.14257 -0.02453 C -0.16757 -0.02893 -0.15351 -0.02708 -0.20104 -0.02453 C -0.21041 -0.02407 -0.21354 -0.02314 -0.22174 -0.02129 C -0.2233 -0.0155 -0.22291 -0.01828 -0.22291 -0.01319 " pathEditMode="relative" rAng="0" ptsTypes="AAAAAAAAAA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59" y="-136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3.54167E-6 0.00023 C -0.00365 -0.00232 -0.00716 -0.00486 -0.01094 -0.00671 C -0.01159 -0.00695 -0.02409 -0.01134 -0.0267 -0.01158 C -0.03373 -0.0125 -0.04063 -0.01273 -0.0474 -0.0132 C -0.0599 -0.01875 -0.05 -0.01505 -0.06576 -0.01806 C -0.06771 -0.01852 -0.0698 -0.01968 -0.07188 -0.01968 C -0.08855 -0.0213 -0.10521 -0.02176 -0.12188 -0.02292 L -0.14258 -0.02454 C -0.16758 -0.02894 -0.15352 -0.02708 -0.20105 -0.02454 C -0.21042 -0.02408 -0.21355 -0.02315 -0.22175 -0.0213 C -0.22331 -0.01551 -0.22292 -0.01829 -0.22292 -0.0132 " pathEditMode="relative" rAng="0" ptsTypes="AAAAAAAAAA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59" y="-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59259E-6 L 3.75E-6 0.00023 C -0.00365 -0.00231 -0.00717 -0.00486 -0.01094 -0.00671 C -0.01159 -0.00694 -0.02409 -0.01134 -0.0267 -0.01157 C -0.03373 -0.0125 -0.04063 -0.01273 -0.0474 -0.01319 C -0.0599 -0.01875 -0.05 -0.01504 -0.06576 -0.01805 C -0.06771 -0.01852 -0.0698 -0.01967 -0.07188 -0.01967 C -0.08855 -0.02129 -0.10508 -0.02176 -0.12188 -0.02291 L -0.14258 -0.02453 C -0.16758 -0.02893 -0.15352 -0.02708 -0.20105 -0.02453 C -0.21042 -0.02407 -0.21355 -0.02315 -0.22175 -0.02129 C -0.22331 -0.01551 -0.22292 -0.01828 -0.22292 -0.01319 " pathEditMode="relative" rAng="0" ptsTypes="AAAAAAAAAAAA">
                                      <p:cBhvr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-136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59259E-6 L -2.29167E-6 0.00023 C -0.00364 -0.00231 -0.00716 -0.00486 -0.01094 -0.00671 C -0.01159 -0.00694 -0.02409 -0.01134 -0.02669 -0.01157 C -0.03372 -0.0125 -0.04062 -0.01273 -0.04739 -0.01319 C -0.05989 -0.01875 -0.05 -0.01504 -0.06575 -0.01805 C -0.06771 -0.01852 -0.06979 -0.01967 -0.07187 -0.01967 C -0.08854 -0.02129 -0.10508 -0.02176 -0.12187 -0.02291 L -0.14258 -0.02453 C -0.16758 -0.02893 -0.15351 -0.02708 -0.20104 -0.02453 C -0.21041 -0.02407 -0.21354 -0.02315 -0.22174 -0.02129 C -0.22331 -0.01551 -0.22291 -0.01828 -0.22291 -0.01319 " pathEditMode="relative" rAng="0" ptsTypes="AAAAAAAAAAAA">
                                      <p:cBhvr>
                                        <p:cTn id="6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-1366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81481E-6 L 2.91667E-6 0.00023 C -0.00365 -0.00232 -0.00716 -0.00487 -0.01094 -0.00672 C -0.01159 -0.00695 -0.02409 -0.01135 -0.0267 -0.01158 C -0.03373 -0.0125 -0.04063 -0.01274 -0.0474 -0.0132 C -0.0599 -0.01875 -0.05 -0.01505 -0.06576 -0.01806 C -0.06771 -0.01852 -0.06979 -0.01968 -0.07188 -0.01968 C -0.08854 -0.0213 -0.10521 -0.02176 -0.12188 -0.02292 L -0.14258 -0.02454 C -0.16758 -0.02894 -0.15352 -0.02709 -0.20104 -0.02454 C -0.21042 -0.02408 -0.21354 -0.02315 -0.22175 -0.0213 C -0.22331 -0.01551 -0.22292 -0.01829 -0.22292 -0.0132 " pathEditMode="relative" rAng="0" ptsTypes="AAAAAAAAAAAA">
                                      <p:cBhvr>
                                        <p:cTn id="6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59" y="-13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7.40741E-7 L 2.77556E-17 0.00023 C -0.00365 -0.00231 -0.00716 -0.00486 -0.01094 -0.00671 C -0.01159 -0.00694 -0.02409 -0.01134 -0.02669 -0.01157 C -0.03372 -0.0125 -0.04062 -0.01273 -0.0474 -0.01319 C -0.0599 -0.01875 -0.05 -0.01505 -0.06576 -0.01805 C -0.06771 -0.01852 -0.06979 -0.01968 -0.07187 -0.01968 C -0.08854 -0.0213 -0.10521 -0.02176 -0.12187 -0.02292 L -0.14258 -0.02454 C -0.16758 -0.02893 -0.15352 -0.02708 -0.20104 -0.02454 C -0.21042 -0.02407 -0.21354 -0.02315 -0.22174 -0.0213 C -0.22331 -0.01551 -0.22292 -0.01829 -0.22292 -0.01319 " pathEditMode="relative" rAng="0" ptsTypes="AAAAAAAAAAAA">
                                      <p:cBhvr>
                                        <p:cTn id="6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59" y="-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2.08333E-6 0.00024 C -0.00143 -0.06458 -0.00248 -0.0824 2.08333E-6 -0.15625 C 0.00013 -0.16064 0.00156 -0.16481 0.00247 -0.16921 C 0.00416 -0.17893 0.00312 -0.17361 0.00612 -0.18541 L 0.00729 -0.19027 C 0.00768 -0.19189 0.0082 -0.19351 0.00846 -0.19513 C 0.00937 -0.20023 0.0095 -0.20185 0.01094 -0.20648 C 0.01159 -0.20925 0.01263 -0.2118 0.01341 -0.21458 C 0.01393 -0.21666 0.01406 -0.21898 0.01458 -0.22106 C 0.01523 -0.22453 0.01614 -0.22754 0.01706 -0.23101 C 0.01888 -0.25439 0.01888 -0.24791 0.01706 -0.28125 C 0.01679 -0.2831 0.01614 -0.28449 0.01575 -0.28611 C 0.01562 -0.28657 0.01445 -0.29745 0.01341 -0.29907 C 0.0125 -0.30069 0.01094 -0.30115 0.00976 -0.30231 C 0.00924 -0.30277 0.00885 -0.30347 0.00846 -0.30393 " pathEditMode="relative" rAng="0" ptsTypes="AAAAAAAAAAAAAAAA">
                                      <p:cBhvr>
                                        <p:cTn id="7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15185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-3.33333E-6 0.00024 C -0.00143 -0.06458 -0.00247 -0.0824 -3.33333E-6 -0.15625 C 0.00013 -0.16064 0.00157 -0.16481 0.00248 -0.16921 C 0.00417 -0.17893 0.00313 -0.17361 0.00612 -0.18541 L 0.0073 -0.19027 C 0.00769 -0.19189 0.00821 -0.19351 0.00847 -0.19513 C 0.00938 -0.20023 0.00951 -0.20185 0.01094 -0.20648 C 0.01159 -0.20925 0.01263 -0.2118 0.01341 -0.21458 C 0.01394 -0.21666 0.01407 -0.21898 0.01459 -0.22106 C 0.01524 -0.22453 0.01615 -0.22754 0.01706 -0.23101 C 0.01888 -0.25439 0.01888 -0.24791 0.01706 -0.28125 C 0.0168 -0.2831 0.01615 -0.28449 0.01576 -0.28611 C 0.01563 -0.28657 0.01446 -0.29745 0.01341 -0.29907 C 0.0125 -0.30069 0.01094 -0.30115 0.00977 -0.30231 C 0.00925 -0.30277 0.00886 -0.30347 0.00847 -0.30393 " pathEditMode="relative" rAng="0" ptsTypes="AAAAAAAAAAAAAAAA">
                                      <p:cBhvr>
                                        <p:cTn id="7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15185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1.85185E-6 L 5.55112E-17 0.00023 C -0.00365 -0.00232 -0.00716 -0.00486 -0.01094 -0.00671 C -0.01159 -0.00695 -0.02409 -0.01134 -0.02669 -0.01158 C -0.03372 -0.0125 -0.04062 -0.01273 -0.0474 -0.0132 C -0.0599 -0.01875 -0.05 -0.01505 -0.06576 -0.01806 C -0.06771 -0.01852 -0.06979 -0.01968 -0.07187 -0.01968 C -0.08854 -0.0213 -0.10521 -0.02176 -0.12187 -0.02292 L -0.14258 -0.02454 C -0.16758 -0.02894 -0.15352 -0.02709 -0.20104 -0.02454 C -0.21042 -0.02408 -0.21354 -0.02315 -0.22174 -0.0213 C -0.22331 -0.01551 -0.22292 -0.01829 -0.22292 -0.0132 " pathEditMode="relative" rAng="0" ptsTypes="AAAAAAAAAAAA">
                                      <p:cBhvr>
                                        <p:cTn id="7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59" y="-1366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3.95833E-6 0.00023 C -0.00365 -0.00232 -0.00717 -0.00486 -0.01094 -0.00671 C -0.01159 -0.00695 -0.02409 -0.01134 -0.0267 -0.01158 C -0.03373 -0.0125 -0.04063 -0.01273 -0.0474 -0.0132 C -0.0599 -0.01875 -0.05 -0.01505 -0.06576 -0.01806 C -0.06771 -0.01852 -0.0698 -0.01968 -0.07188 -0.01968 C -0.08855 -0.0213 -0.10521 -0.02176 -0.12188 -0.02292 L -0.14258 -0.02454 C -0.16758 -0.02894 -0.15352 -0.02709 -0.20105 -0.02454 C -0.21042 -0.02408 -0.21355 -0.02315 -0.22175 -0.0213 C -0.22331 -0.01551 -0.22292 -0.01829 -0.22292 -0.0132 " pathEditMode="relative" rAng="0" ptsTypes="AAAAAAAAAAAA">
                                      <p:cBhvr>
                                        <p:cTn id="7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59" y="-1366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-8.33333E-7 0.00023 C -0.00364 -0.00231 -0.00716 -0.00486 -0.01094 -0.00671 C -0.01159 -0.00694 -0.02409 -0.01134 -0.02669 -0.01157 C -0.03372 -0.0125 -0.04062 -0.01273 -0.04739 -0.01319 C -0.05989 -0.01875 -0.05 -0.01504 -0.06575 -0.01805 C -0.06771 -0.01852 -0.06979 -0.01967 -0.07187 -0.01967 C -0.08854 -0.02129 -0.10521 -0.02176 -0.12187 -0.02291 L -0.14258 -0.02453 C -0.16758 -0.02893 -0.15351 -0.02708 -0.20104 -0.02453 C -0.21042 -0.02407 -0.21354 -0.02315 -0.22174 -0.02129 C -0.22331 -0.01551 -0.22292 -0.01828 -0.22292 -0.01319 " pathEditMode="relative" rAng="0" ptsTypes="AAAAAAAAAAAA">
                                      <p:cBhvr>
                                        <p:cTn id="7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59" y="-1366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6 L -3.75E-6 0.00023 C -0.00364 -0.00232 -0.00716 -0.00486 -0.01093 -0.00672 C -0.01158 -0.00695 -0.02408 -0.01135 -0.02669 -0.01158 C -0.03372 -0.0125 -0.04062 -0.01274 -0.04739 -0.0132 C -0.05989 -0.01875 -0.05 -0.01505 -0.06575 -0.01806 C -0.0677 -0.01852 -0.06979 -0.01968 -0.07187 -0.01968 C -0.08854 -0.0213 -0.1052 -0.02176 -0.12187 -0.02292 L -0.14257 -0.02454 C -0.16757 -0.02894 -0.15351 -0.02709 -0.20104 -0.02454 C -0.21041 -0.02408 -0.21354 -0.02315 -0.22174 -0.0213 C -0.2233 -0.01551 -0.22291 -0.01829 -0.22291 -0.0132 " pathEditMode="relative" rAng="0" ptsTypes="AAAAAAAAAAAA">
                                      <p:cBhvr>
                                        <p:cTn id="8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59" y="-136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7.40741E-7 L -0.00013 0.00023 C -0.00378 -0.00231 -0.00729 -0.00486 -0.01094 -0.00671 C -0.01159 -0.00694 -0.02409 -0.01134 -0.02682 -0.01157 C -0.03372 -0.0125 -0.04075 -0.01273 -0.04753 -0.01319 C -0.0599 -0.01875 -0.05 -0.01505 -0.06588 -0.01805 C -0.06784 -0.01852 -0.06992 -0.01968 -0.072 -0.01968 C -0.08867 -0.0213 -0.10521 -0.02176 -0.122 -0.02292 L -0.14258 -0.02454 C -0.16758 -0.02893 -0.15352 -0.02708 -0.20104 -0.02454 C -0.21042 -0.02407 -0.21354 -0.02315 -0.22174 -0.0213 C -0.22331 -0.01551 -0.22292 -0.01829 -0.22292 -0.01319 " pathEditMode="relative" rAng="0" ptsTypes="AAAAAAAAAAAA">
                                      <p:cBhvr>
                                        <p:cTn id="8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33" y="-1366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7.40741E-7 L -0.00013 0.00023 C -0.00378 -0.00231 -0.0073 -0.00486 -0.01094 -0.00671 C -0.01159 -0.00694 -0.02409 -0.01134 -0.02683 -0.01157 C -0.03373 -0.0125 -0.04076 -0.01273 -0.04753 -0.01319 C -0.0599 -0.01875 -0.05 -0.01505 -0.06589 -0.01805 C -0.06784 -0.01852 -0.06993 -0.01968 -0.07201 -0.01968 C -0.08855 -0.0213 -0.10508 -0.02176 -0.12188 -0.02292 L -0.14258 -0.02454 C -0.16758 -0.02893 -0.15352 -0.02708 -0.20105 -0.02454 C -0.21042 -0.02407 -0.21355 -0.02315 -0.22175 -0.0213 C -0.22331 -0.01551 -0.22292 -0.01829 -0.22292 -0.01319 " pathEditMode="relative" rAng="0" ptsTypes="AAAAAAAAAAAA">
                                      <p:cBhvr>
                                        <p:cTn id="8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33" y="-1366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4.81481E-6 L -0.00013 0.00024 C -0.00377 -0.00231 -0.00729 -0.00486 -0.01094 -0.00671 C -0.01159 -0.00694 -0.02409 -0.01134 -0.02682 -0.01157 C -0.03372 -0.0125 -0.04075 -0.01273 -0.04752 -0.01319 C -0.05989 -0.01875 -0.05 -0.01504 -0.06588 -0.01805 C -0.06784 -0.01851 -0.06992 -0.01967 -0.072 -0.01967 C -0.08867 -0.02129 -0.10521 -0.02175 -0.122 -0.02291 L -0.14271 -0.02453 C -0.16758 -0.02893 -0.15351 -0.02708 -0.20104 -0.02453 C -0.21042 -0.02407 -0.21354 -0.02314 -0.22174 -0.02129 C -0.22331 -0.0155 -0.22292 -0.01828 -0.22292 -0.01319 " pathEditMode="relative" rAng="0" ptsTypes="AAAAAAAAAAAA">
                                      <p:cBhvr>
                                        <p:cTn id="8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33" y="-1366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1.11111E-6 L -0.00013 0.00023 C -0.00377 -0.00232 -0.00729 -0.00486 -0.01093 -0.00671 C -0.01158 -0.00695 -0.02408 -0.01134 -0.02682 -0.01158 C -0.03372 -0.0125 -0.04075 -0.01273 -0.04752 -0.0132 C -0.05989 -0.01875 -0.05 -0.01505 -0.06588 -0.01806 C -0.06783 -0.01852 -0.06992 -0.01968 -0.072 -0.01968 C -0.08867 -0.0213 -0.1052 -0.02176 -0.122 -0.02292 L -0.1427 -0.02454 C -0.1677 -0.02894 -0.15351 -0.02708 -0.20104 -0.02454 C -0.21041 -0.02408 -0.21354 -0.02315 -0.22174 -0.0213 C -0.2233 -0.01551 -0.22291 -0.01829 -0.22291 -0.0132 " pathEditMode="relative" rAng="0" ptsTypes="AAAAAAAAAAAA">
                                      <p:cBhvr>
                                        <p:cTn id="8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33" y="-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CD56415A-0979-C675-0528-0D73FEF22F0C}"/>
              </a:ext>
            </a:extLst>
          </p:cNvPr>
          <p:cNvSpPr/>
          <p:nvPr/>
        </p:nvSpPr>
        <p:spPr>
          <a:xfrm>
            <a:off x="8927278" y="6015201"/>
            <a:ext cx="575542" cy="461665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latin typeface="+mn-ea"/>
              </a:rPr>
              <a:t>(1)</a:t>
            </a:r>
            <a:endParaRPr lang="ja-JP" altLang="en-US" sz="24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B4858329-FE81-572E-AC11-07B5DB880596}"/>
              </a:ext>
            </a:extLst>
          </p:cNvPr>
          <p:cNvSpPr/>
          <p:nvPr/>
        </p:nvSpPr>
        <p:spPr>
          <a:xfrm>
            <a:off x="10623968" y="6039003"/>
            <a:ext cx="540589" cy="461665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latin typeface="+mn-ea"/>
              </a:rPr>
              <a:t>(1)</a:t>
            </a:r>
            <a:endParaRPr lang="ja-JP" altLang="en-US" sz="24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D211361C-E662-EF03-E445-3D4101E35175}"/>
              </a:ext>
            </a:extLst>
          </p:cNvPr>
          <p:cNvSpPr/>
          <p:nvPr/>
        </p:nvSpPr>
        <p:spPr>
          <a:xfrm>
            <a:off x="9829626" y="6118204"/>
            <a:ext cx="586949" cy="461665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latin typeface="+mn-ea"/>
              </a:rPr>
              <a:t>(1)</a:t>
            </a:r>
            <a:endParaRPr lang="ja-JP" altLang="en-US" sz="24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04FF79B4-047C-CC57-8916-396DF06EE4E4}"/>
              </a:ext>
            </a:extLst>
          </p:cNvPr>
          <p:cNvSpPr txBox="1"/>
          <p:nvPr/>
        </p:nvSpPr>
        <p:spPr>
          <a:xfrm>
            <a:off x="8624514" y="5345048"/>
            <a:ext cx="297545" cy="46166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+mn-ea"/>
              </a:rPr>
              <a:t>0</a:t>
            </a:r>
            <a:endParaRPr lang="ja-JP" altLang="en-US" sz="2400" dirty="0">
              <a:latin typeface="+mn-ea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02C122FC-5B54-9B46-DD83-25769D867DBB}"/>
              </a:ext>
            </a:extLst>
          </p:cNvPr>
          <p:cNvSpPr txBox="1"/>
          <p:nvPr/>
        </p:nvSpPr>
        <p:spPr>
          <a:xfrm>
            <a:off x="7588955" y="5320722"/>
            <a:ext cx="321049" cy="46166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+mn-ea"/>
              </a:rPr>
              <a:t>1</a:t>
            </a:r>
            <a:endParaRPr lang="ja-JP" altLang="en-US" sz="2400" dirty="0">
              <a:latin typeface="+mn-ea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6B6B23EB-7247-1DDB-935E-9178B3DA71EC}"/>
              </a:ext>
            </a:extLst>
          </p:cNvPr>
          <p:cNvSpPr txBox="1"/>
          <p:nvPr/>
        </p:nvSpPr>
        <p:spPr>
          <a:xfrm>
            <a:off x="9392565" y="5350239"/>
            <a:ext cx="390628" cy="46166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+mn-ea"/>
              </a:rPr>
              <a:t>1</a:t>
            </a:r>
            <a:endParaRPr lang="ja-JP" altLang="en-US" sz="2400" dirty="0">
              <a:latin typeface="+mn-ea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3C174558-7BBC-B507-2823-8444BA620584}"/>
              </a:ext>
            </a:extLst>
          </p:cNvPr>
          <p:cNvSpPr txBox="1"/>
          <p:nvPr/>
        </p:nvSpPr>
        <p:spPr>
          <a:xfrm>
            <a:off x="6940832" y="5266196"/>
            <a:ext cx="365491" cy="46166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+mn-ea"/>
              </a:rPr>
              <a:t>0</a:t>
            </a:r>
            <a:endParaRPr lang="ja-JP" altLang="en-US" sz="2400" dirty="0">
              <a:latin typeface="+mn-ea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9A6BC56C-C449-AB44-1F77-8879424BE51A}"/>
              </a:ext>
            </a:extLst>
          </p:cNvPr>
          <p:cNvSpPr txBox="1"/>
          <p:nvPr/>
        </p:nvSpPr>
        <p:spPr>
          <a:xfrm>
            <a:off x="8114217" y="6050171"/>
            <a:ext cx="321049" cy="46166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+mn-ea"/>
              </a:rPr>
              <a:t>1</a:t>
            </a:r>
            <a:endParaRPr lang="ja-JP" altLang="en-US" sz="2400" dirty="0">
              <a:latin typeface="+mn-ea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84089C97-0032-F3A3-88D1-9833B2D0E7D3}"/>
              </a:ext>
            </a:extLst>
          </p:cNvPr>
          <p:cNvSpPr txBox="1"/>
          <p:nvPr/>
        </p:nvSpPr>
        <p:spPr>
          <a:xfrm>
            <a:off x="7466094" y="5995645"/>
            <a:ext cx="365491" cy="46166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+mn-ea"/>
              </a:rPr>
              <a:t>0</a:t>
            </a:r>
            <a:endParaRPr lang="ja-JP" altLang="en-US" sz="2400" dirty="0">
              <a:latin typeface="+mn-ea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78BA237A-0DA0-1EE6-00C0-EA9DD975A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536" y="359803"/>
            <a:ext cx="11315908" cy="50666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738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95"/>
    </mc:Choice>
    <mc:Fallback xmlns="">
      <p:transition spd="slow" advTm="65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6780816" y="5194339"/>
            <a:ext cx="619931" cy="52322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  <a:latin typeface="+mn-ea"/>
              </a:rPr>
              <a:t>(1)</a:t>
            </a:r>
            <a:endParaRPr lang="ja-JP" altLang="en-US" sz="28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8005377" y="5234202"/>
            <a:ext cx="638245" cy="52322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  <a:latin typeface="+mn-ea"/>
              </a:rPr>
              <a:t>(1)</a:t>
            </a:r>
            <a:endParaRPr lang="ja-JP" altLang="en-US" sz="28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9006584" y="5330028"/>
            <a:ext cx="586949" cy="52322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  <a:latin typeface="+mn-ea"/>
              </a:rPr>
              <a:t>(1)</a:t>
            </a:r>
            <a:endParaRPr lang="ja-JP" altLang="en-US" sz="28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3FC4A2E-63BF-52BA-31D7-43E1B3785C99}"/>
              </a:ext>
            </a:extLst>
          </p:cNvPr>
          <p:cNvSpPr txBox="1"/>
          <p:nvPr/>
        </p:nvSpPr>
        <p:spPr>
          <a:xfrm>
            <a:off x="8017603" y="5895221"/>
            <a:ext cx="297545" cy="52322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latin typeface="+mn-ea"/>
              </a:rPr>
              <a:t>0</a:t>
            </a:r>
            <a:endParaRPr lang="ja-JP" altLang="en-US" sz="2800" dirty="0">
              <a:latin typeface="+mn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6B12E7B-7D7C-12A3-489D-5EADFD730C91}"/>
              </a:ext>
            </a:extLst>
          </p:cNvPr>
          <p:cNvSpPr txBox="1"/>
          <p:nvPr/>
        </p:nvSpPr>
        <p:spPr>
          <a:xfrm>
            <a:off x="6982044" y="5870895"/>
            <a:ext cx="321049" cy="52322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latin typeface="+mn-ea"/>
              </a:rPr>
              <a:t>1</a:t>
            </a:r>
            <a:endParaRPr lang="ja-JP" altLang="en-US" sz="2800" dirty="0">
              <a:latin typeface="+mn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95FC1B5-AD37-359B-581E-F1CDC52FA803}"/>
              </a:ext>
            </a:extLst>
          </p:cNvPr>
          <p:cNvSpPr txBox="1"/>
          <p:nvPr/>
        </p:nvSpPr>
        <p:spPr>
          <a:xfrm>
            <a:off x="8785654" y="5900412"/>
            <a:ext cx="390628" cy="52322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latin typeface="+mn-ea"/>
              </a:rPr>
              <a:t>1</a:t>
            </a:r>
            <a:endParaRPr lang="ja-JP" altLang="en-US" sz="2800" dirty="0">
              <a:latin typeface="+mn-ea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DCC66EF-2B94-E9E2-78EC-7456F38C1A42}"/>
              </a:ext>
            </a:extLst>
          </p:cNvPr>
          <p:cNvSpPr txBox="1"/>
          <p:nvPr/>
        </p:nvSpPr>
        <p:spPr>
          <a:xfrm>
            <a:off x="6333921" y="5816369"/>
            <a:ext cx="365491" cy="52322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latin typeface="+mn-ea"/>
              </a:rPr>
              <a:t>0</a:t>
            </a:r>
            <a:endParaRPr lang="ja-JP" altLang="en-US" sz="2800" dirty="0">
              <a:latin typeface="+mn-ea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B787F1B-8C15-CE41-D1CA-151D3272B942}"/>
              </a:ext>
            </a:extLst>
          </p:cNvPr>
          <p:cNvSpPr txBox="1"/>
          <p:nvPr/>
        </p:nvSpPr>
        <p:spPr>
          <a:xfrm>
            <a:off x="5110336" y="5881252"/>
            <a:ext cx="321049" cy="52322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latin typeface="+mn-ea"/>
              </a:rPr>
              <a:t>1</a:t>
            </a:r>
            <a:endParaRPr lang="ja-JP" altLang="en-US" sz="2800" dirty="0">
              <a:latin typeface="+mn-ea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22D9C10-3EC6-BA82-D28C-EC930AE2B2B4}"/>
              </a:ext>
            </a:extLst>
          </p:cNvPr>
          <p:cNvSpPr txBox="1"/>
          <p:nvPr/>
        </p:nvSpPr>
        <p:spPr>
          <a:xfrm>
            <a:off x="4462213" y="5826726"/>
            <a:ext cx="365491" cy="52322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latin typeface="+mn-ea"/>
              </a:rPr>
              <a:t>0</a:t>
            </a:r>
            <a:endParaRPr lang="ja-JP" altLang="en-US" sz="2800" dirty="0">
              <a:latin typeface="+mn-ea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8968A233-85D1-9252-2877-AAEC5523A4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089"/>
          <a:stretch/>
        </p:blipFill>
        <p:spPr>
          <a:xfrm>
            <a:off x="101344" y="248897"/>
            <a:ext cx="11517857" cy="48717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991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251"/>
    </mc:Choice>
    <mc:Fallback xmlns="">
      <p:transition spd="slow" advTm="84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20" grpId="0" animBg="1"/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5E5CB57-B8A7-44E1-8CC1-460739C1E5DF}"/>
              </a:ext>
            </a:extLst>
          </p:cNvPr>
          <p:cNvSpPr txBox="1"/>
          <p:nvPr/>
        </p:nvSpPr>
        <p:spPr>
          <a:xfrm>
            <a:off x="9228427" y="3740099"/>
            <a:ext cx="501499" cy="46166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+mn-ea"/>
              </a:rPr>
              <a:t>０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075DC64-066F-4CB9-B700-59BF71CE8AB1}"/>
              </a:ext>
            </a:extLst>
          </p:cNvPr>
          <p:cNvSpPr txBox="1"/>
          <p:nvPr/>
        </p:nvSpPr>
        <p:spPr>
          <a:xfrm>
            <a:off x="10712332" y="799010"/>
            <a:ext cx="500166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n-ea"/>
              </a:rPr>
              <a:t>1</a:t>
            </a:r>
            <a:endParaRPr kumimoji="1" lang="ja-JP" altLang="en-US" sz="2400" dirty="0">
              <a:latin typeface="+mn-ea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75C2A8F-F10D-4F75-AB48-F3910B58F79D}"/>
              </a:ext>
            </a:extLst>
          </p:cNvPr>
          <p:cNvSpPr txBox="1"/>
          <p:nvPr/>
        </p:nvSpPr>
        <p:spPr>
          <a:xfrm>
            <a:off x="7771484" y="3746195"/>
            <a:ext cx="440362" cy="46166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+mn-ea"/>
              </a:rPr>
              <a:t>０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B9EEADC-FC83-4713-85A3-E2D04D4DA75F}"/>
              </a:ext>
            </a:extLst>
          </p:cNvPr>
          <p:cNvSpPr txBox="1"/>
          <p:nvPr/>
        </p:nvSpPr>
        <p:spPr>
          <a:xfrm>
            <a:off x="9389409" y="764772"/>
            <a:ext cx="455927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n-ea"/>
              </a:rPr>
              <a:t>1</a:t>
            </a:r>
            <a:endParaRPr kumimoji="1" lang="ja-JP" altLang="en-US" sz="2400" dirty="0">
              <a:latin typeface="+mn-ea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6D52209-12BE-4041-A408-499E1AAB5A1D}"/>
              </a:ext>
            </a:extLst>
          </p:cNvPr>
          <p:cNvSpPr txBox="1"/>
          <p:nvPr/>
        </p:nvSpPr>
        <p:spPr>
          <a:xfrm>
            <a:off x="9353721" y="2835196"/>
            <a:ext cx="385084" cy="46166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+mn-ea"/>
              </a:rPr>
              <a:t>1</a:t>
            </a:r>
            <a:endParaRPr kumimoji="1" lang="ja-JP" altLang="en-US" sz="2400" dirty="0">
              <a:latin typeface="+mn-e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3258A67-8760-426C-A7E5-5CD16112EECC}"/>
              </a:ext>
            </a:extLst>
          </p:cNvPr>
          <p:cNvSpPr txBox="1"/>
          <p:nvPr/>
        </p:nvSpPr>
        <p:spPr>
          <a:xfrm>
            <a:off x="7752560" y="750138"/>
            <a:ext cx="352754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n-ea"/>
              </a:rPr>
              <a:t>1</a:t>
            </a:r>
            <a:endParaRPr kumimoji="1" lang="ja-JP" altLang="en-US" sz="2400" dirty="0">
              <a:latin typeface="+mn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F431DDE-4CCF-411F-A053-BC6EC71AE4B3}"/>
              </a:ext>
            </a:extLst>
          </p:cNvPr>
          <p:cNvSpPr txBox="1"/>
          <p:nvPr/>
        </p:nvSpPr>
        <p:spPr>
          <a:xfrm>
            <a:off x="10047478" y="3774776"/>
            <a:ext cx="534705" cy="46166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+mn-ea"/>
              </a:rPr>
              <a:t>０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631BDE0-0696-4992-A61A-89967A9BAC9E}"/>
              </a:ext>
            </a:extLst>
          </p:cNvPr>
          <p:cNvSpPr txBox="1"/>
          <p:nvPr/>
        </p:nvSpPr>
        <p:spPr>
          <a:xfrm>
            <a:off x="8481072" y="2897339"/>
            <a:ext cx="334454" cy="46166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+mn-ea"/>
              </a:rPr>
              <a:t>1</a:t>
            </a:r>
            <a:endParaRPr kumimoji="1" lang="ja-JP" altLang="en-US" sz="2400" dirty="0">
              <a:latin typeface="+mn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3B4F175-70B3-49FD-82DB-B980FCB8A4F2}"/>
              </a:ext>
            </a:extLst>
          </p:cNvPr>
          <p:cNvSpPr txBox="1"/>
          <p:nvPr/>
        </p:nvSpPr>
        <p:spPr>
          <a:xfrm>
            <a:off x="8507590" y="830158"/>
            <a:ext cx="432223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n-ea"/>
              </a:rPr>
              <a:t>1</a:t>
            </a:r>
            <a:endParaRPr kumimoji="1" lang="ja-JP" altLang="en-US" sz="2400" dirty="0">
              <a:latin typeface="+mn-ea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2C9B761-8B68-64E5-1B99-B217C155B87A}"/>
              </a:ext>
            </a:extLst>
          </p:cNvPr>
          <p:cNvSpPr txBox="1"/>
          <p:nvPr/>
        </p:nvSpPr>
        <p:spPr>
          <a:xfrm>
            <a:off x="8518689" y="3685530"/>
            <a:ext cx="440362" cy="46166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+mn-ea"/>
              </a:rPr>
              <a:t>０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D9C6ADD-8EB2-BD9C-3D2D-DEE102211455}"/>
              </a:ext>
            </a:extLst>
          </p:cNvPr>
          <p:cNvSpPr txBox="1"/>
          <p:nvPr/>
        </p:nvSpPr>
        <p:spPr>
          <a:xfrm>
            <a:off x="7910321" y="2859516"/>
            <a:ext cx="356970" cy="46166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+mn-ea"/>
              </a:rPr>
              <a:t>1</a:t>
            </a:r>
            <a:endParaRPr kumimoji="1" lang="ja-JP" altLang="en-US" sz="2400" dirty="0">
              <a:latin typeface="+mn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A951244-B160-1FD6-F0D9-3DC07AE9269E}"/>
              </a:ext>
            </a:extLst>
          </p:cNvPr>
          <p:cNvSpPr txBox="1"/>
          <p:nvPr/>
        </p:nvSpPr>
        <p:spPr>
          <a:xfrm>
            <a:off x="10154191" y="2889942"/>
            <a:ext cx="392482" cy="46166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+mn-ea"/>
              </a:rPr>
              <a:t>1</a:t>
            </a:r>
            <a:endParaRPr kumimoji="1" lang="ja-JP" altLang="en-US" sz="2400" dirty="0">
              <a:latin typeface="+mn-ea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33936884-91F5-E2F1-C7CF-8B86173B9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35" y="399287"/>
            <a:ext cx="7328016" cy="58237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834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55"/>
    </mc:Choice>
    <mc:Fallback xmlns="">
      <p:transition spd="slow" advTm="63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4" grpId="0" animBg="1"/>
      <p:bldP spid="17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84C38EE4-6CCD-A6DC-3D3D-ED16AEEAF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" y="262890"/>
            <a:ext cx="12042648" cy="6332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73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176"/>
    </mc:Choice>
    <mc:Fallback xmlns="">
      <p:transition spd="slow" advTm="73176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D523491-2088-3707-64E5-93CF0B354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" y="98298"/>
            <a:ext cx="12021312" cy="66614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576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29"/>
    </mc:Choice>
    <mc:Fallback xmlns="">
      <p:transition spd="slow" advTm="7802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347FC4CA-D811-C1B3-16C3-0C8E1E681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88" y="411933"/>
            <a:ext cx="11966448" cy="624687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553704" y="546294"/>
            <a:ext cx="646086" cy="52322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10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479788" y="561328"/>
            <a:ext cx="643280" cy="52322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10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705402" y="533584"/>
            <a:ext cx="873578" cy="52322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100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9779018" y="556069"/>
            <a:ext cx="779445" cy="52322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100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AE3C657-CE30-20FB-4A33-CF398ECCEFD9}"/>
              </a:ext>
            </a:extLst>
          </p:cNvPr>
          <p:cNvSpPr txBox="1"/>
          <p:nvPr/>
        </p:nvSpPr>
        <p:spPr>
          <a:xfrm>
            <a:off x="6743955" y="1212622"/>
            <a:ext cx="571245" cy="52322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1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6A2C13-D2D7-1FA4-BCCE-F078E7AEB86A}"/>
              </a:ext>
            </a:extLst>
          </p:cNvPr>
          <p:cNvSpPr txBox="1"/>
          <p:nvPr/>
        </p:nvSpPr>
        <p:spPr>
          <a:xfrm>
            <a:off x="7534962" y="1215468"/>
            <a:ext cx="437186" cy="52322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1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5E7DE8A-61F5-7810-4EEF-49C193D54276}"/>
              </a:ext>
            </a:extLst>
          </p:cNvPr>
          <p:cNvSpPr txBox="1"/>
          <p:nvPr/>
        </p:nvSpPr>
        <p:spPr>
          <a:xfrm>
            <a:off x="8320408" y="1180462"/>
            <a:ext cx="432975" cy="52322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0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E1BCE2CD-4FBD-E2DA-5BBA-153AA13BB8E1}"/>
              </a:ext>
            </a:extLst>
          </p:cNvPr>
          <p:cNvSpPr/>
          <p:nvPr/>
        </p:nvSpPr>
        <p:spPr>
          <a:xfrm>
            <a:off x="9712399" y="-518762"/>
            <a:ext cx="2673201" cy="701336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395A77D-D304-310F-30F7-1A35441CEE26}"/>
              </a:ext>
            </a:extLst>
          </p:cNvPr>
          <p:cNvSpPr txBox="1"/>
          <p:nvPr/>
        </p:nvSpPr>
        <p:spPr>
          <a:xfrm>
            <a:off x="5563691" y="616074"/>
            <a:ext cx="643280" cy="52322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10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332"/>
    </mc:Choice>
    <mc:Fallback xmlns="">
      <p:transition spd="slow" advTm="92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4" grpId="0" animBg="1"/>
      <p:bldP spid="10" grpId="0" animBg="1"/>
      <p:bldP spid="11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90525E2B-3A57-5037-078B-DADDE88F4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62" y="212598"/>
            <a:ext cx="11580876" cy="64328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086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41"/>
    </mc:Choice>
    <mc:Fallback xmlns="">
      <p:transition spd="slow" advTm="7164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Q1 </a:t>
            </a:r>
            <a:r>
              <a:rPr lang="ja-JP" altLang="en-US" dirty="0"/>
              <a:t>　</a:t>
            </a:r>
            <a:r>
              <a:rPr lang="en-US" altLang="ja-JP" dirty="0"/>
              <a:t>0</a:t>
            </a:r>
            <a:r>
              <a:rPr lang="ja-JP" altLang="en-US" dirty="0"/>
              <a:t>～</a:t>
            </a:r>
            <a:r>
              <a:rPr lang="en-US" altLang="ja-JP" dirty="0"/>
              <a:t>15</a:t>
            </a:r>
            <a:r>
              <a:rPr lang="ja-JP" altLang="en-US" dirty="0"/>
              <a:t>の範囲で</a:t>
            </a:r>
            <a:r>
              <a:rPr lang="en-US" altLang="ja-JP" dirty="0"/>
              <a:t>10</a:t>
            </a:r>
            <a:r>
              <a:rPr lang="ja-JP" altLang="en-US" dirty="0"/>
              <a:t>進数を</a:t>
            </a:r>
            <a:r>
              <a:rPr lang="en-US" altLang="ja-JP" dirty="0"/>
              <a:t>4</a:t>
            </a:r>
            <a:r>
              <a:rPr lang="ja-JP" altLang="en-US" dirty="0"/>
              <a:t>桁表記の</a:t>
            </a:r>
            <a:endParaRPr lang="en-US" altLang="ja-JP" dirty="0"/>
          </a:p>
          <a:p>
            <a:pPr>
              <a:buNone/>
            </a:pPr>
            <a:r>
              <a:rPr lang="en-US" altLang="ja-JP" dirty="0"/>
              <a:t>2</a:t>
            </a:r>
            <a:r>
              <a:rPr lang="ja-JP" altLang="en-US" dirty="0"/>
              <a:t>進数に変換してみよう。</a:t>
            </a:r>
            <a:endParaRPr lang="en-US" altLang="ja-JP" dirty="0"/>
          </a:p>
          <a:p>
            <a:r>
              <a:rPr kumimoji="1" lang="en-US" altLang="ja-JP" dirty="0"/>
              <a:t>Q2</a:t>
            </a:r>
            <a:r>
              <a:rPr kumimoji="1" lang="ja-JP" altLang="en-US" dirty="0"/>
              <a:t>　概念を理解したら表を完成し判定ボ</a:t>
            </a:r>
            <a:endParaRPr kumimoji="1" lang="en-US" altLang="ja-JP" dirty="0"/>
          </a:p>
          <a:p>
            <a:pPr>
              <a:buNone/>
            </a:pPr>
            <a:r>
              <a:rPr kumimoji="1" lang="ja-JP" altLang="en-US" dirty="0"/>
              <a:t>タンを押してみよう。</a:t>
            </a:r>
            <a:endParaRPr kumimoji="1" lang="en-US" altLang="ja-JP" dirty="0"/>
          </a:p>
          <a:p>
            <a:pPr>
              <a:buNone/>
            </a:pP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ChangeAspect="1"/>
          </p:cNvPicPr>
          <p:nvPr/>
        </p:nvPicPr>
        <p:blipFill rotWithShape="1">
          <a:blip r:embed="rId2" cstate="print"/>
          <a:srcRect l="1901" t="25466" r="73205" b="49854"/>
          <a:stretch/>
        </p:blipFill>
        <p:spPr>
          <a:xfrm>
            <a:off x="1078592" y="4050167"/>
            <a:ext cx="2832101" cy="2246312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71682" y="785132"/>
            <a:ext cx="3486150" cy="558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タイトル 1">
            <a:extLst>
              <a:ext uri="{FF2B5EF4-FFF2-40B4-BE49-F238E27FC236}">
                <a16:creationId xmlns:a16="http://schemas.microsoft.com/office/drawing/2014/main" id="{1B6879ED-7207-F849-39EF-AAA8C1F23104}"/>
              </a:ext>
            </a:extLst>
          </p:cNvPr>
          <p:cNvSpPr txBox="1">
            <a:spLocks/>
          </p:cNvSpPr>
          <p:nvPr/>
        </p:nvSpPr>
        <p:spPr>
          <a:xfrm>
            <a:off x="715393" y="33997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dirty="0"/>
              <a:t>補足 （</a:t>
            </a:r>
            <a:r>
              <a:rPr lang="en-US" altLang="ja-JP" sz="2800" dirty="0"/>
              <a:t>Excel</a:t>
            </a:r>
            <a:r>
              <a:rPr lang="ja-JP" altLang="en-US" sz="2800" dirty="0"/>
              <a:t>） 　　表計算を使った実験（マクロ有効化必須）</a:t>
            </a:r>
            <a:endParaRPr lang="en-US" altLang="ja-JP" sz="2800" b="1" dirty="0"/>
          </a:p>
          <a:p>
            <a:r>
              <a:rPr lang="ja-JP" altLang="en-US" sz="2800" dirty="0"/>
              <a:t>今野先生</a:t>
            </a:r>
            <a:r>
              <a:rPr lang="en-US" altLang="ja-JP" sz="2800" dirty="0"/>
              <a:t>(</a:t>
            </a:r>
            <a:r>
              <a:rPr lang="ja-JP" altLang="en-US" sz="2800" dirty="0"/>
              <a:t>川崎市立川崎高校</a:t>
            </a:r>
            <a:r>
              <a:rPr lang="en-US" altLang="ja-JP" sz="2800" dirty="0"/>
              <a:t>)</a:t>
            </a:r>
            <a:r>
              <a:rPr lang="ja-JP" altLang="en-US" sz="2800" dirty="0"/>
              <a:t>版アプリ設定</a:t>
            </a:r>
            <a:br>
              <a:rPr lang="ja-JP" altLang="en-US" sz="2800" dirty="0"/>
            </a:br>
            <a:r>
              <a:rPr lang="en-US" altLang="ja-JP" sz="2400" b="1" dirty="0">
                <a:hlinkClick r:id="rId4"/>
              </a:rPr>
              <a:t>http://strnun.fool.jp/pov-ray_strnun/binkonno.xlsm</a:t>
            </a:r>
            <a:endParaRPr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6600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21"/>
    </mc:Choice>
    <mc:Fallback xmlns="">
      <p:transition spd="slow" advTm="2692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80748" y="778060"/>
            <a:ext cx="10515600" cy="5631618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0</a:t>
            </a:r>
            <a:r>
              <a:rPr kumimoji="1" lang="ja-JP" altLang="en-US" dirty="0"/>
              <a:t>　　　　　　「初めは０（ゼロ）」　</a:t>
            </a:r>
            <a:endParaRPr kumimoji="1" lang="en-US" altLang="ja-JP" dirty="0"/>
          </a:p>
          <a:p>
            <a:r>
              <a:rPr lang="en-US" altLang="ja-JP" dirty="0"/>
              <a:t>0</a:t>
            </a:r>
            <a:r>
              <a:rPr lang="ja-JP" altLang="en-US" dirty="0"/>
              <a:t> </a:t>
            </a:r>
            <a:r>
              <a:rPr lang="en-US" altLang="ja-JP" dirty="0"/>
              <a:t>+</a:t>
            </a:r>
            <a:r>
              <a:rPr lang="ja-JP" altLang="en-US" dirty="0"/>
              <a:t> </a:t>
            </a:r>
            <a:r>
              <a:rPr lang="en-US" altLang="ja-JP" dirty="0"/>
              <a:t>1</a:t>
            </a:r>
            <a:r>
              <a:rPr lang="ja-JP" altLang="en-US" dirty="0"/>
              <a:t> </a:t>
            </a:r>
            <a:r>
              <a:rPr lang="en-US" altLang="ja-JP" dirty="0"/>
              <a:t>=</a:t>
            </a:r>
            <a:r>
              <a:rPr lang="ja-JP" altLang="en-US" dirty="0"/>
              <a:t> </a:t>
            </a:r>
            <a:r>
              <a:rPr lang="en-US" altLang="ja-JP" dirty="0"/>
              <a:t>1</a:t>
            </a:r>
            <a:r>
              <a:rPr lang="ja-JP" altLang="en-US" dirty="0"/>
              <a:t> 　「０に </a:t>
            </a:r>
            <a:r>
              <a:rPr lang="en-US" altLang="ja-JP" dirty="0"/>
              <a:t>1</a:t>
            </a:r>
            <a:r>
              <a:rPr lang="ja-JP" altLang="en-US" dirty="0"/>
              <a:t>を加えて </a:t>
            </a:r>
            <a:r>
              <a:rPr lang="en-US" altLang="ja-JP" dirty="0"/>
              <a:t>1 </a:t>
            </a:r>
            <a:r>
              <a:rPr lang="ja-JP" altLang="en-US" dirty="0"/>
              <a:t>」</a:t>
            </a:r>
            <a:endParaRPr lang="en-US" altLang="ja-JP" dirty="0"/>
          </a:p>
          <a:p>
            <a:r>
              <a:rPr kumimoji="1" lang="en-US" altLang="ja-JP" dirty="0"/>
              <a:t>1</a:t>
            </a:r>
            <a:r>
              <a:rPr kumimoji="1" lang="ja-JP" altLang="en-US" dirty="0"/>
              <a:t> </a:t>
            </a:r>
            <a:r>
              <a:rPr kumimoji="1" lang="en-US" altLang="ja-JP" dirty="0"/>
              <a:t>+</a:t>
            </a:r>
            <a:r>
              <a:rPr kumimoji="1" lang="ja-JP" altLang="en-US" dirty="0"/>
              <a:t> </a:t>
            </a:r>
            <a:r>
              <a:rPr kumimoji="1" lang="en-US" altLang="ja-JP" dirty="0"/>
              <a:t>1</a:t>
            </a:r>
            <a:r>
              <a:rPr kumimoji="1" lang="ja-JP" altLang="en-US" dirty="0"/>
              <a:t> </a:t>
            </a:r>
            <a:r>
              <a:rPr kumimoji="1" lang="en-US" altLang="ja-JP" dirty="0"/>
              <a:t>=</a:t>
            </a:r>
            <a:r>
              <a:rPr kumimoji="1" lang="ja-JP" altLang="en-US" dirty="0"/>
              <a:t> </a:t>
            </a:r>
            <a:r>
              <a:rPr kumimoji="1" lang="en-US" altLang="ja-JP" dirty="0"/>
              <a:t>2</a:t>
            </a:r>
            <a:r>
              <a:rPr kumimoji="1" lang="ja-JP" altLang="en-US" dirty="0"/>
              <a:t> </a:t>
            </a:r>
            <a:r>
              <a:rPr lang="ja-JP" altLang="en-US" dirty="0"/>
              <a:t>　「</a:t>
            </a:r>
            <a:r>
              <a:rPr lang="en-US" altLang="ja-JP" dirty="0"/>
              <a:t>1</a:t>
            </a:r>
            <a:r>
              <a:rPr lang="ja-JP" altLang="en-US" dirty="0"/>
              <a:t>に </a:t>
            </a:r>
            <a:r>
              <a:rPr lang="en-US" altLang="ja-JP" dirty="0"/>
              <a:t>1</a:t>
            </a:r>
            <a:r>
              <a:rPr lang="ja-JP" altLang="en-US" dirty="0"/>
              <a:t>を加えて </a:t>
            </a:r>
            <a:r>
              <a:rPr lang="en-US" altLang="ja-JP" dirty="0"/>
              <a:t>2</a:t>
            </a:r>
            <a:r>
              <a:rPr lang="ja-JP" altLang="en-US" dirty="0"/>
              <a:t>」</a:t>
            </a:r>
            <a:endParaRPr lang="en-US" altLang="ja-JP" dirty="0"/>
          </a:p>
          <a:p>
            <a:r>
              <a:rPr lang="en-US" altLang="ja-JP" dirty="0"/>
              <a:t>2</a:t>
            </a:r>
            <a:r>
              <a:rPr lang="ja-JP" altLang="en-US" dirty="0"/>
              <a:t> </a:t>
            </a:r>
            <a:r>
              <a:rPr lang="en-US" altLang="ja-JP" dirty="0"/>
              <a:t>+</a:t>
            </a:r>
            <a:r>
              <a:rPr lang="ja-JP" altLang="en-US" dirty="0"/>
              <a:t> </a:t>
            </a:r>
            <a:r>
              <a:rPr lang="en-US" altLang="ja-JP" dirty="0"/>
              <a:t>1</a:t>
            </a:r>
            <a:r>
              <a:rPr lang="ja-JP" altLang="en-US" dirty="0"/>
              <a:t> </a:t>
            </a:r>
            <a:r>
              <a:rPr lang="en-US" altLang="ja-JP" dirty="0"/>
              <a:t>=</a:t>
            </a:r>
            <a:r>
              <a:rPr lang="ja-JP" altLang="en-US" dirty="0"/>
              <a:t> </a:t>
            </a:r>
            <a:r>
              <a:rPr lang="en-US" altLang="ja-JP" dirty="0"/>
              <a:t>3</a:t>
            </a:r>
            <a:r>
              <a:rPr lang="ja-JP" altLang="en-US" dirty="0"/>
              <a:t> 　「</a:t>
            </a:r>
            <a:r>
              <a:rPr lang="en-US" altLang="ja-JP" dirty="0"/>
              <a:t>2</a:t>
            </a:r>
            <a:r>
              <a:rPr lang="ja-JP" altLang="en-US" dirty="0"/>
              <a:t>に </a:t>
            </a:r>
            <a:r>
              <a:rPr lang="en-US" altLang="ja-JP" dirty="0"/>
              <a:t>1</a:t>
            </a:r>
            <a:r>
              <a:rPr lang="ja-JP" altLang="en-US" dirty="0"/>
              <a:t>を加えて </a:t>
            </a:r>
            <a:r>
              <a:rPr lang="en-US" altLang="ja-JP" dirty="0"/>
              <a:t>3</a:t>
            </a:r>
            <a:r>
              <a:rPr lang="ja-JP" altLang="en-US" dirty="0"/>
              <a:t>」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　↓</a:t>
            </a:r>
            <a:endParaRPr lang="en-US" altLang="ja-JP" dirty="0"/>
          </a:p>
          <a:p>
            <a:r>
              <a:rPr lang="en-US" altLang="ja-JP" dirty="0"/>
              <a:t>9</a:t>
            </a:r>
            <a:r>
              <a:rPr lang="ja-JP" altLang="en-US" dirty="0"/>
              <a:t> </a:t>
            </a:r>
            <a:r>
              <a:rPr lang="en-US" altLang="ja-JP" dirty="0"/>
              <a:t>+</a:t>
            </a:r>
            <a:r>
              <a:rPr lang="ja-JP" altLang="en-US" dirty="0"/>
              <a:t> </a:t>
            </a:r>
            <a:r>
              <a:rPr lang="en-US" altLang="ja-JP" dirty="0"/>
              <a:t>1</a:t>
            </a:r>
            <a:r>
              <a:rPr lang="ja-JP" altLang="en-US" dirty="0"/>
              <a:t> </a:t>
            </a:r>
            <a:r>
              <a:rPr lang="en-US" altLang="ja-JP" dirty="0"/>
              <a:t>=</a:t>
            </a:r>
            <a:r>
              <a:rPr lang="ja-JP" altLang="en-US" dirty="0"/>
              <a:t> （　　　）　　数として定義なし</a:t>
            </a:r>
            <a:endParaRPr lang="en-US" altLang="ja-JP" dirty="0"/>
          </a:p>
          <a:p>
            <a:r>
              <a:rPr lang="en-US" altLang="ja-JP" dirty="0"/>
              <a:t>9</a:t>
            </a:r>
            <a:r>
              <a:rPr lang="ja-JP" altLang="en-US" dirty="0"/>
              <a:t> </a:t>
            </a:r>
            <a:r>
              <a:rPr lang="en-US" altLang="ja-JP" dirty="0"/>
              <a:t>+</a:t>
            </a:r>
            <a:r>
              <a:rPr lang="ja-JP" altLang="en-US" dirty="0"/>
              <a:t> </a:t>
            </a:r>
            <a:r>
              <a:rPr lang="en-US" altLang="ja-JP" dirty="0"/>
              <a:t>1</a:t>
            </a:r>
            <a:r>
              <a:rPr lang="ja-JP" altLang="en-US" dirty="0"/>
              <a:t> </a:t>
            </a:r>
            <a:r>
              <a:rPr lang="en-US" altLang="ja-JP" dirty="0"/>
              <a:t>=</a:t>
            </a:r>
            <a:r>
              <a:rPr lang="en-US" altLang="ja-JP" b="1" dirty="0">
                <a:solidFill>
                  <a:srgbClr val="FF0000"/>
                </a:solidFill>
              </a:rPr>
              <a:t>10</a:t>
            </a:r>
            <a:r>
              <a:rPr lang="ja-JP" altLang="en-US" b="1" dirty="0">
                <a:solidFill>
                  <a:srgbClr val="FF0000"/>
                </a:solidFill>
              </a:rPr>
              <a:t>　　桁上がりして、０（ゼロ）に戻る</a:t>
            </a:r>
            <a:endParaRPr lang="en-US" altLang="ja-JP" b="1" dirty="0">
              <a:solidFill>
                <a:srgbClr val="FF0000"/>
              </a:solidFill>
            </a:endParaRPr>
          </a:p>
          <a:p>
            <a:r>
              <a:rPr lang="ja-JP" altLang="en-US" dirty="0"/>
              <a:t>表記例　　</a:t>
            </a:r>
            <a:r>
              <a:rPr lang="en-US" altLang="ja-JP" b="1" dirty="0">
                <a:solidFill>
                  <a:srgbClr val="FF0000"/>
                </a:solidFill>
              </a:rPr>
              <a:t>256</a:t>
            </a:r>
            <a:r>
              <a:rPr lang="ja-JP" altLang="en-US" b="1" dirty="0">
                <a:solidFill>
                  <a:srgbClr val="FF0000"/>
                </a:solidFill>
              </a:rPr>
              <a:t> </a:t>
            </a:r>
            <a:r>
              <a:rPr lang="en-US" altLang="ja-JP" b="1" baseline="-25000" dirty="0">
                <a:solidFill>
                  <a:srgbClr val="FF0000"/>
                </a:solidFill>
              </a:rPr>
              <a:t>(10)</a:t>
            </a:r>
            <a:r>
              <a:rPr kumimoji="1" lang="ja-JP" altLang="en-US" b="1" dirty="0">
                <a:solidFill>
                  <a:srgbClr val="FF0000"/>
                </a:solidFill>
              </a:rPr>
              <a:t>　</a:t>
            </a:r>
            <a:r>
              <a:rPr kumimoji="1" lang="ja-JP" altLang="en-US" dirty="0"/>
              <a:t>または　</a:t>
            </a:r>
            <a:r>
              <a:rPr kumimoji="1" lang="en-US" altLang="ja-JP" b="1" dirty="0">
                <a:solidFill>
                  <a:srgbClr val="FF0000"/>
                </a:solidFill>
              </a:rPr>
              <a:t>(256)</a:t>
            </a:r>
            <a:r>
              <a:rPr kumimoji="1" lang="en-US" altLang="ja-JP" b="1" baseline="-25000" dirty="0">
                <a:solidFill>
                  <a:srgbClr val="FF0000"/>
                </a:solidFill>
              </a:rPr>
              <a:t>10</a:t>
            </a:r>
          </a:p>
          <a:p>
            <a:r>
              <a:rPr lang="en-US" altLang="ja-JP" b="1" dirty="0"/>
              <a:t>(3193)</a:t>
            </a:r>
            <a:r>
              <a:rPr lang="en-US" altLang="ja-JP" b="1" baseline="-25000" dirty="0"/>
              <a:t>10</a:t>
            </a:r>
            <a:endParaRPr kumimoji="1" lang="ja-JP" altLang="en-US" b="1" baseline="-25000" dirty="0"/>
          </a:p>
        </p:txBody>
      </p:sp>
      <p:graphicFrame>
        <p:nvGraphicFramePr>
          <p:cNvPr id="4" name="表 4">
            <a:extLst>
              <a:ext uri="{FF2B5EF4-FFF2-40B4-BE49-F238E27FC236}">
                <a16:creationId xmlns:a16="http://schemas.microsoft.com/office/drawing/2014/main" id="{B5D0F0E6-FE75-E9BE-5FF0-A7CCF0B645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4395737"/>
              </p:ext>
            </p:extLst>
          </p:nvPr>
        </p:nvGraphicFramePr>
        <p:xfrm>
          <a:off x="2352583" y="4971493"/>
          <a:ext cx="8851036" cy="13745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212759">
                  <a:extLst>
                    <a:ext uri="{9D8B030D-6E8A-4147-A177-3AD203B41FA5}">
                      <a16:colId xmlns:a16="http://schemas.microsoft.com/office/drawing/2014/main" val="2382005364"/>
                    </a:ext>
                  </a:extLst>
                </a:gridCol>
                <a:gridCol w="2212759">
                  <a:extLst>
                    <a:ext uri="{9D8B030D-6E8A-4147-A177-3AD203B41FA5}">
                      <a16:colId xmlns:a16="http://schemas.microsoft.com/office/drawing/2014/main" val="2807623006"/>
                    </a:ext>
                  </a:extLst>
                </a:gridCol>
                <a:gridCol w="2212759">
                  <a:extLst>
                    <a:ext uri="{9D8B030D-6E8A-4147-A177-3AD203B41FA5}">
                      <a16:colId xmlns:a16="http://schemas.microsoft.com/office/drawing/2014/main" val="3925613545"/>
                    </a:ext>
                  </a:extLst>
                </a:gridCol>
                <a:gridCol w="2212759">
                  <a:extLst>
                    <a:ext uri="{9D8B030D-6E8A-4147-A177-3AD203B41FA5}">
                      <a16:colId xmlns:a16="http://schemas.microsoft.com/office/drawing/2014/main" val="2871118430"/>
                    </a:ext>
                  </a:extLst>
                </a:gridCol>
              </a:tblGrid>
              <a:tr h="612560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800" dirty="0">
                          <a:solidFill>
                            <a:schemeClr val="tx1"/>
                          </a:solidFill>
                        </a:rPr>
                        <a:t>1000</a:t>
                      </a:r>
                      <a:r>
                        <a:rPr kumimoji="1" lang="ja-JP" altLang="en-US" sz="2800" dirty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kumimoji="1" lang="en-US" altLang="ja-JP" sz="2800" dirty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kumimoji="1" lang="en-US" altLang="ja-JP" sz="2800" baseline="30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kumimoji="1" lang="ja-JP" altLang="en-US" sz="2800" dirty="0">
                          <a:solidFill>
                            <a:schemeClr val="tx1"/>
                          </a:solidFill>
                        </a:rPr>
                        <a:t>）桁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800" dirty="0">
                          <a:solidFill>
                            <a:schemeClr val="tx1"/>
                          </a:solidFill>
                        </a:rPr>
                        <a:t>100</a:t>
                      </a:r>
                      <a:r>
                        <a:rPr kumimoji="1" lang="ja-JP" altLang="en-US" sz="2800" dirty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kumimoji="1" lang="en-US" altLang="ja-JP" sz="2800" dirty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kumimoji="1" lang="en-US" altLang="ja-JP" sz="2800" baseline="30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kumimoji="1" lang="ja-JP" altLang="en-US" sz="2800" dirty="0">
                          <a:solidFill>
                            <a:schemeClr val="tx1"/>
                          </a:solidFill>
                        </a:rPr>
                        <a:t>）桁</a:t>
                      </a:r>
                      <a:endParaRPr kumimoji="1" lang="ja-JP" alt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800" dirty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kumimoji="1" lang="ja-JP" altLang="en-US" sz="2800" dirty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kumimoji="1" lang="en-US" altLang="ja-JP" sz="2800" dirty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kumimoji="1" lang="en-US" altLang="ja-JP" sz="2800" baseline="30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kumimoji="1" lang="ja-JP" altLang="en-US" sz="2800" dirty="0">
                          <a:solidFill>
                            <a:schemeClr val="tx1"/>
                          </a:solidFill>
                        </a:rPr>
                        <a:t>）桁</a:t>
                      </a:r>
                      <a:endParaRPr kumimoji="1" lang="ja-JP" alt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8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kumimoji="1" lang="ja-JP" altLang="en-US" sz="2800" dirty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kumimoji="1" lang="en-US" altLang="ja-JP" sz="2800" dirty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kumimoji="1" lang="en-US" altLang="ja-JP" sz="2800" baseline="30000" dirty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kumimoji="1" lang="ja-JP" altLang="en-US" sz="2800" dirty="0">
                          <a:solidFill>
                            <a:schemeClr val="tx1"/>
                          </a:solidFill>
                        </a:rPr>
                        <a:t>）桁</a:t>
                      </a:r>
                      <a:endParaRPr kumimoji="1" lang="ja-JP" alt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9451661"/>
                  </a:ext>
                </a:extLst>
              </a:tr>
              <a:tr h="6125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400" dirty="0"/>
                        <a:t>3</a:t>
                      </a:r>
                      <a:endParaRPr kumimoji="1" lang="ja-JP" altLang="en-US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400" dirty="0"/>
                        <a:t>1</a:t>
                      </a:r>
                      <a:endParaRPr kumimoji="1" lang="ja-JP" altLang="en-US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400" dirty="0"/>
                        <a:t>9</a:t>
                      </a:r>
                      <a:endParaRPr kumimoji="1" lang="ja-JP" altLang="en-US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400" dirty="0"/>
                        <a:t>3</a:t>
                      </a:r>
                      <a:endParaRPr kumimoji="1" lang="ja-JP" altLang="en-US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6970597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89118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92"/>
    </mc:Choice>
    <mc:Fallback xmlns="">
      <p:transition spd="slow" advTm="73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47582" y="436146"/>
            <a:ext cx="3121241" cy="939893"/>
          </a:xfrm>
        </p:spPr>
        <p:txBody>
          <a:bodyPr>
            <a:normAutofit/>
          </a:bodyPr>
          <a:lstStyle/>
          <a:p>
            <a:r>
              <a:rPr lang="en-US" altLang="ja-JP" sz="3200" dirty="0">
                <a:latin typeface="+mn-ea"/>
                <a:ea typeface="+mn-ea"/>
              </a:rPr>
              <a:t>1-2-2</a:t>
            </a:r>
            <a:r>
              <a:rPr lang="ja-JP" altLang="en-US" sz="3200" dirty="0">
                <a:latin typeface="+mn-ea"/>
                <a:ea typeface="+mn-ea"/>
              </a:rPr>
              <a:t>　　</a:t>
            </a:r>
            <a:r>
              <a:rPr lang="en-US" altLang="ja-JP" sz="3200" dirty="0">
                <a:latin typeface="+mn-ea"/>
                <a:ea typeface="+mn-ea"/>
              </a:rPr>
              <a:t>2</a:t>
            </a:r>
            <a:r>
              <a:rPr lang="ja-JP" altLang="en-US" sz="3200" dirty="0">
                <a:latin typeface="+mn-ea"/>
                <a:ea typeface="+mn-ea"/>
              </a:rPr>
              <a:t>進数</a:t>
            </a:r>
            <a:endParaRPr kumimoji="1" lang="ja-JP" altLang="en-US" sz="3200" dirty="0">
              <a:latin typeface="+mn-ea"/>
              <a:ea typeface="+mn-ea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838199" y="2348140"/>
            <a:ext cx="1123543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/>
              <a:t>整数の桁に関する　（　　）を埋める数値・語句を考えよう。</a:t>
            </a:r>
          </a:p>
          <a:p>
            <a:r>
              <a:rPr lang="en-US" altLang="ja-JP" dirty="0"/>
              <a:t>0</a:t>
            </a:r>
            <a:r>
              <a:rPr lang="ja-JP" altLang="en-US" dirty="0"/>
              <a:t>　　</a:t>
            </a:r>
            <a:r>
              <a:rPr lang="en-US" altLang="ja-JP" dirty="0"/>
              <a:t>1</a:t>
            </a:r>
            <a:r>
              <a:rPr lang="ja-JP" altLang="en-US" dirty="0"/>
              <a:t>　　　　の次は定義されていない　　</a:t>
            </a:r>
          </a:p>
          <a:p>
            <a:r>
              <a:rPr lang="ja-JP" altLang="en-US" dirty="0">
                <a:highlight>
                  <a:srgbClr val="FFFF00"/>
                </a:highlight>
              </a:rPr>
              <a:t>（　　　）</a:t>
            </a:r>
            <a:r>
              <a:rPr lang="ja-JP" altLang="en-US" dirty="0"/>
              <a:t>の位に</a:t>
            </a:r>
            <a:r>
              <a:rPr lang="ja-JP" altLang="en-US" dirty="0">
                <a:highlight>
                  <a:srgbClr val="FFFF00"/>
                </a:highlight>
              </a:rPr>
              <a:t>（　　　）</a:t>
            </a:r>
            <a:r>
              <a:rPr lang="en-US" altLang="ja-JP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ja-JP" altLang="en-US" dirty="0"/>
              <a:t>を表記し、 </a:t>
            </a:r>
            <a:r>
              <a:rPr lang="ja-JP" altLang="en-US" dirty="0">
                <a:highlight>
                  <a:srgbClr val="FFFF00"/>
                </a:highlight>
              </a:rPr>
              <a:t>（　　　）</a:t>
            </a:r>
            <a:r>
              <a:rPr lang="ja-JP" altLang="en-US" dirty="0"/>
              <a:t>の位は </a:t>
            </a:r>
            <a:r>
              <a:rPr lang="ja-JP" altLang="en-US" dirty="0">
                <a:highlight>
                  <a:srgbClr val="FFFF00"/>
                </a:highlight>
              </a:rPr>
              <a:t>（　　　）</a:t>
            </a:r>
            <a:r>
              <a:rPr lang="ja-JP" altLang="en-US" dirty="0"/>
              <a:t>に戻る</a:t>
            </a:r>
            <a:r>
              <a:rPr lang="ja-JP" altLang="en-US" dirty="0">
                <a:highlight>
                  <a:srgbClr val="FFFF00"/>
                </a:highlight>
              </a:rPr>
              <a:t>。 （　　　）</a:t>
            </a:r>
            <a:endParaRPr lang="en-US" altLang="ja-JP" dirty="0">
              <a:highlight>
                <a:srgbClr val="FFFF00"/>
              </a:highlight>
            </a:endParaRPr>
          </a:p>
          <a:p>
            <a:r>
              <a:rPr lang="ja-JP" altLang="en-US" dirty="0">
                <a:highlight>
                  <a:srgbClr val="FFFF00"/>
                </a:highlight>
              </a:rPr>
              <a:t>（　　　）</a:t>
            </a:r>
            <a:r>
              <a:rPr lang="ja-JP" altLang="en-US" dirty="0"/>
              <a:t>で桁上がり　➡</a:t>
            </a:r>
            <a:r>
              <a:rPr lang="en-US" altLang="ja-JP" dirty="0"/>
              <a:t>2</a:t>
            </a:r>
            <a:r>
              <a:rPr lang="ja-JP" altLang="en-US" dirty="0"/>
              <a:t>進法、数値は</a:t>
            </a:r>
            <a:r>
              <a:rPr lang="en-US" altLang="ja-JP" dirty="0"/>
              <a:t>2</a:t>
            </a:r>
            <a:r>
              <a:rPr lang="ja-JP" altLang="en-US" dirty="0"/>
              <a:t>進数</a:t>
            </a:r>
            <a:endParaRPr lang="en-US" altLang="ja-JP" dirty="0"/>
          </a:p>
          <a:p>
            <a:r>
              <a:rPr lang="ja-JP" altLang="en-US" dirty="0"/>
              <a:t>さらに　</a:t>
            </a:r>
            <a:r>
              <a:rPr lang="en-US" altLang="ja-JP" dirty="0"/>
              <a:t>11</a:t>
            </a:r>
            <a:r>
              <a:rPr lang="ja-JP" altLang="en-US" dirty="0"/>
              <a:t>　の次の数は　　　　　　　　　　　　</a:t>
            </a:r>
          </a:p>
          <a:p>
            <a:r>
              <a:rPr lang="ja-JP" altLang="en-US" dirty="0"/>
              <a:t> </a:t>
            </a:r>
            <a:r>
              <a:rPr lang="ja-JP" altLang="en-US" dirty="0">
                <a:highlight>
                  <a:srgbClr val="FFFF00"/>
                </a:highlight>
              </a:rPr>
              <a:t>（　　　）</a:t>
            </a:r>
            <a:r>
              <a:rPr lang="ja-JP" altLang="en-US" dirty="0"/>
              <a:t>の桁に </a:t>
            </a:r>
            <a:r>
              <a:rPr lang="en-US" altLang="ja-JP" b="1" dirty="0">
                <a:solidFill>
                  <a:srgbClr val="FF0000"/>
                </a:solidFill>
              </a:rPr>
              <a:t>1 </a:t>
            </a:r>
            <a:r>
              <a:rPr lang="ja-JP" altLang="en-US" dirty="0"/>
              <a:t>を表記し、 </a:t>
            </a:r>
            <a:r>
              <a:rPr lang="en-US" altLang="ja-JP" b="1" dirty="0">
                <a:solidFill>
                  <a:srgbClr val="FF0000"/>
                </a:solidFill>
              </a:rPr>
              <a:t>2</a:t>
            </a:r>
            <a:r>
              <a:rPr lang="ja-JP" altLang="en-US" b="1" dirty="0">
                <a:solidFill>
                  <a:srgbClr val="FF0000"/>
                </a:solidFill>
              </a:rPr>
              <a:t> </a:t>
            </a:r>
            <a:r>
              <a:rPr lang="ja-JP" altLang="en-US" dirty="0"/>
              <a:t>および  </a:t>
            </a:r>
            <a:r>
              <a:rPr lang="en-US" altLang="ja-JP" b="1" dirty="0">
                <a:solidFill>
                  <a:srgbClr val="FF0000"/>
                </a:solidFill>
              </a:rPr>
              <a:t>1</a:t>
            </a:r>
            <a:r>
              <a:rPr lang="ja-JP" altLang="en-US" b="1" dirty="0">
                <a:solidFill>
                  <a:srgbClr val="FF0000"/>
                </a:solidFill>
              </a:rPr>
              <a:t> </a:t>
            </a:r>
            <a:r>
              <a:rPr lang="ja-JP" altLang="en-US" dirty="0"/>
              <a:t>の桁は  </a:t>
            </a:r>
            <a:r>
              <a:rPr lang="en-US" altLang="ja-JP" b="1" dirty="0">
                <a:solidFill>
                  <a:srgbClr val="FF0000"/>
                </a:solidFill>
              </a:rPr>
              <a:t>0</a:t>
            </a:r>
            <a:r>
              <a:rPr lang="ja-JP" altLang="en-US" b="1" dirty="0">
                <a:solidFill>
                  <a:srgbClr val="FF0000"/>
                </a:solidFill>
              </a:rPr>
              <a:t> </a:t>
            </a:r>
            <a:r>
              <a:rPr lang="ja-JP" altLang="en-US" dirty="0"/>
              <a:t>に戻る。→</a:t>
            </a:r>
            <a:r>
              <a:rPr lang="ja-JP" altLang="en-US" dirty="0">
                <a:highlight>
                  <a:srgbClr val="FFFF00"/>
                </a:highlight>
              </a:rPr>
              <a:t>（　　　）</a:t>
            </a:r>
          </a:p>
          <a:p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542301" y="750480"/>
            <a:ext cx="468534" cy="5232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2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908442" y="1457971"/>
            <a:ext cx="590013" cy="5232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083118" y="1408278"/>
            <a:ext cx="388995" cy="5232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4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118743" y="1424909"/>
            <a:ext cx="873578" cy="5232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100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AE3C657-CE30-20FB-4A33-CF398ECCEFD9}"/>
              </a:ext>
            </a:extLst>
          </p:cNvPr>
          <p:cNvSpPr txBox="1"/>
          <p:nvPr/>
        </p:nvSpPr>
        <p:spPr>
          <a:xfrm>
            <a:off x="6664056" y="813127"/>
            <a:ext cx="393691" cy="5232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1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6A2C13-D2D7-1FA4-BCCE-F078E7AEB86A}"/>
              </a:ext>
            </a:extLst>
          </p:cNvPr>
          <p:cNvSpPr txBox="1"/>
          <p:nvPr/>
        </p:nvSpPr>
        <p:spPr>
          <a:xfrm>
            <a:off x="5874838" y="762705"/>
            <a:ext cx="446063" cy="5232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1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5E7DE8A-61F5-7810-4EEF-49C193D54276}"/>
              </a:ext>
            </a:extLst>
          </p:cNvPr>
          <p:cNvSpPr txBox="1"/>
          <p:nvPr/>
        </p:nvSpPr>
        <p:spPr>
          <a:xfrm>
            <a:off x="5062302" y="621168"/>
            <a:ext cx="503995" cy="5232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0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372A1AC-944A-403B-75BE-7292A4EB1BFD}"/>
              </a:ext>
            </a:extLst>
          </p:cNvPr>
          <p:cNvSpPr txBox="1"/>
          <p:nvPr/>
        </p:nvSpPr>
        <p:spPr>
          <a:xfrm>
            <a:off x="7501633" y="808355"/>
            <a:ext cx="417250" cy="5232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2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585765E-8805-EC3A-9B7F-74986832E933}"/>
              </a:ext>
            </a:extLst>
          </p:cNvPr>
          <p:cNvSpPr txBox="1"/>
          <p:nvPr/>
        </p:nvSpPr>
        <p:spPr>
          <a:xfrm>
            <a:off x="9582468" y="725326"/>
            <a:ext cx="468534" cy="5232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2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054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482"/>
    </mc:Choice>
    <mc:Fallback xmlns="">
      <p:transition spd="slow" advTm="73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4" grpId="0" animBg="1"/>
      <p:bldP spid="10" grpId="0" animBg="1"/>
      <p:bldP spid="11" grpId="0" animBg="1"/>
      <p:bldP spid="17" grpId="0" animBg="1"/>
      <p:bldP spid="17" grpId="1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45237" y="1035512"/>
            <a:ext cx="11027637" cy="5631618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0</a:t>
            </a:r>
            <a:r>
              <a:rPr kumimoji="1" lang="ja-JP" altLang="en-US" dirty="0"/>
              <a:t>　　　　　　「初めは０（ゼロ）」　</a:t>
            </a:r>
            <a:endParaRPr kumimoji="1" lang="en-US" altLang="ja-JP" dirty="0"/>
          </a:p>
          <a:p>
            <a:r>
              <a:rPr lang="en-US" altLang="ja-JP" dirty="0"/>
              <a:t>0</a:t>
            </a:r>
            <a:r>
              <a:rPr lang="ja-JP" altLang="en-US" dirty="0"/>
              <a:t> </a:t>
            </a:r>
            <a:r>
              <a:rPr lang="en-US" altLang="ja-JP" dirty="0"/>
              <a:t>+</a:t>
            </a:r>
            <a:r>
              <a:rPr lang="ja-JP" altLang="en-US" dirty="0"/>
              <a:t> </a:t>
            </a:r>
            <a:r>
              <a:rPr lang="en-US" altLang="ja-JP" dirty="0"/>
              <a:t>1</a:t>
            </a:r>
            <a:r>
              <a:rPr lang="ja-JP" altLang="en-US" dirty="0"/>
              <a:t> </a:t>
            </a:r>
            <a:r>
              <a:rPr lang="en-US" altLang="ja-JP" dirty="0"/>
              <a:t>=</a:t>
            </a:r>
            <a:r>
              <a:rPr lang="ja-JP" altLang="en-US" dirty="0"/>
              <a:t> </a:t>
            </a:r>
            <a:r>
              <a:rPr lang="en-US" altLang="ja-JP" dirty="0"/>
              <a:t>1</a:t>
            </a:r>
          </a:p>
          <a:p>
            <a:r>
              <a:rPr kumimoji="1" lang="en-US" altLang="ja-JP" dirty="0"/>
              <a:t>1</a:t>
            </a:r>
            <a:r>
              <a:rPr kumimoji="1" lang="ja-JP" altLang="en-US" dirty="0"/>
              <a:t> </a:t>
            </a:r>
            <a:r>
              <a:rPr kumimoji="1" lang="en-US" altLang="ja-JP" dirty="0"/>
              <a:t>+</a:t>
            </a:r>
            <a:r>
              <a:rPr kumimoji="1" lang="ja-JP" altLang="en-US" dirty="0"/>
              <a:t> </a:t>
            </a:r>
            <a:r>
              <a:rPr kumimoji="1" lang="en-US" altLang="ja-JP" dirty="0"/>
              <a:t>1</a:t>
            </a:r>
            <a:r>
              <a:rPr kumimoji="1" lang="ja-JP" altLang="en-US" dirty="0"/>
              <a:t> </a:t>
            </a:r>
            <a:r>
              <a:rPr kumimoji="1" lang="en-US" altLang="ja-JP" dirty="0"/>
              <a:t>=</a:t>
            </a:r>
            <a:r>
              <a:rPr kumimoji="1" lang="ja-JP" altLang="en-US" dirty="0"/>
              <a:t> </a:t>
            </a:r>
            <a:r>
              <a:rPr kumimoji="1" lang="en-US" altLang="ja-JP" dirty="0"/>
              <a:t>10</a:t>
            </a:r>
            <a:r>
              <a:rPr kumimoji="1" lang="ja-JP" altLang="en-US" dirty="0"/>
              <a:t>　　　読み：イチゼロ</a:t>
            </a:r>
            <a:endParaRPr kumimoji="1" lang="en-US" altLang="ja-JP" dirty="0"/>
          </a:p>
          <a:p>
            <a:r>
              <a:rPr lang="en-US" altLang="ja-JP" dirty="0"/>
              <a:t>10</a:t>
            </a:r>
            <a:r>
              <a:rPr lang="ja-JP" altLang="en-US" dirty="0"/>
              <a:t> </a:t>
            </a:r>
            <a:r>
              <a:rPr lang="en-US" altLang="ja-JP" dirty="0"/>
              <a:t>+</a:t>
            </a:r>
            <a:r>
              <a:rPr lang="ja-JP" altLang="en-US" dirty="0"/>
              <a:t> </a:t>
            </a:r>
            <a:r>
              <a:rPr lang="en-US" altLang="ja-JP" dirty="0"/>
              <a:t>1</a:t>
            </a:r>
            <a:r>
              <a:rPr lang="ja-JP" altLang="en-US" dirty="0"/>
              <a:t> </a:t>
            </a:r>
            <a:r>
              <a:rPr lang="en-US" altLang="ja-JP" dirty="0"/>
              <a:t>=</a:t>
            </a:r>
            <a:r>
              <a:rPr lang="ja-JP" altLang="en-US" dirty="0"/>
              <a:t> </a:t>
            </a:r>
            <a:r>
              <a:rPr lang="en-US" altLang="ja-JP" dirty="0"/>
              <a:t>11</a:t>
            </a:r>
            <a:r>
              <a:rPr lang="ja-JP" altLang="en-US" dirty="0"/>
              <a:t>　　読み：イチイチ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en-US" altLang="ja-JP" dirty="0"/>
              <a:t>11</a:t>
            </a:r>
            <a:r>
              <a:rPr lang="ja-JP" altLang="en-US" dirty="0"/>
              <a:t> </a:t>
            </a:r>
            <a:r>
              <a:rPr lang="en-US" altLang="ja-JP" dirty="0"/>
              <a:t>+</a:t>
            </a:r>
            <a:r>
              <a:rPr lang="ja-JP" altLang="en-US" dirty="0"/>
              <a:t> </a:t>
            </a:r>
            <a:r>
              <a:rPr lang="en-US" altLang="ja-JP" dirty="0"/>
              <a:t>1</a:t>
            </a:r>
            <a:r>
              <a:rPr lang="ja-JP" altLang="en-US" dirty="0"/>
              <a:t> </a:t>
            </a:r>
            <a:r>
              <a:rPr lang="en-US" altLang="ja-JP" dirty="0"/>
              <a:t>=</a:t>
            </a:r>
            <a:r>
              <a:rPr lang="ja-JP" altLang="en-US" dirty="0"/>
              <a:t> 　 　　数として定義なし</a:t>
            </a:r>
            <a:endParaRPr lang="en-US" altLang="ja-JP" dirty="0"/>
          </a:p>
          <a:p>
            <a:r>
              <a:rPr lang="en-US" altLang="ja-JP" dirty="0"/>
              <a:t>11</a:t>
            </a:r>
            <a:r>
              <a:rPr lang="ja-JP" altLang="en-US" dirty="0"/>
              <a:t> </a:t>
            </a:r>
            <a:r>
              <a:rPr lang="en-US" altLang="ja-JP" dirty="0"/>
              <a:t>+</a:t>
            </a:r>
            <a:r>
              <a:rPr lang="ja-JP" altLang="en-US" dirty="0"/>
              <a:t> </a:t>
            </a:r>
            <a:r>
              <a:rPr lang="en-US" altLang="ja-JP" dirty="0"/>
              <a:t>1</a:t>
            </a:r>
            <a:r>
              <a:rPr lang="ja-JP" altLang="en-US" dirty="0"/>
              <a:t> </a:t>
            </a:r>
            <a:r>
              <a:rPr lang="en-US" altLang="ja-JP" dirty="0"/>
              <a:t>=</a:t>
            </a:r>
            <a:r>
              <a:rPr lang="en-US" altLang="ja-JP" b="1" dirty="0">
                <a:solidFill>
                  <a:srgbClr val="FF0000"/>
                </a:solidFill>
              </a:rPr>
              <a:t>100</a:t>
            </a:r>
            <a:r>
              <a:rPr lang="ja-JP" altLang="en-US" b="1" dirty="0">
                <a:solidFill>
                  <a:srgbClr val="FF0000"/>
                </a:solidFill>
              </a:rPr>
              <a:t>　　桁上がりして、０（ゼロ）に戻る</a:t>
            </a:r>
            <a:endParaRPr lang="ja-JP" altLang="en-US" dirty="0"/>
          </a:p>
          <a:p>
            <a:r>
              <a:rPr lang="ja-JP" altLang="en-US" dirty="0"/>
              <a:t>表記例　　</a:t>
            </a:r>
            <a:r>
              <a:rPr lang="en-US" altLang="ja-JP" b="1" dirty="0">
                <a:solidFill>
                  <a:srgbClr val="FF0000"/>
                </a:solidFill>
              </a:rPr>
              <a:t>1011</a:t>
            </a:r>
            <a:r>
              <a:rPr lang="ja-JP" altLang="en-US" b="1" dirty="0">
                <a:solidFill>
                  <a:srgbClr val="FF0000"/>
                </a:solidFill>
              </a:rPr>
              <a:t> </a:t>
            </a:r>
            <a:r>
              <a:rPr lang="en-US" altLang="ja-JP" b="1" baseline="-25000" dirty="0">
                <a:solidFill>
                  <a:srgbClr val="FF0000"/>
                </a:solidFill>
              </a:rPr>
              <a:t>(2)</a:t>
            </a:r>
            <a:r>
              <a:rPr kumimoji="1" lang="ja-JP" altLang="en-US" b="1" dirty="0">
                <a:solidFill>
                  <a:srgbClr val="FF0000"/>
                </a:solidFill>
              </a:rPr>
              <a:t>　</a:t>
            </a:r>
            <a:r>
              <a:rPr kumimoji="1" lang="ja-JP" altLang="en-US" dirty="0"/>
              <a:t>または　</a:t>
            </a:r>
            <a:r>
              <a:rPr kumimoji="1" lang="en-US" altLang="ja-JP" b="1" dirty="0">
                <a:solidFill>
                  <a:srgbClr val="FF0000"/>
                </a:solidFill>
              </a:rPr>
              <a:t>(1011)</a:t>
            </a:r>
            <a:r>
              <a:rPr kumimoji="1" lang="en-US" altLang="ja-JP" b="1" baseline="-25000" dirty="0">
                <a:solidFill>
                  <a:srgbClr val="FF0000"/>
                </a:solidFill>
              </a:rPr>
              <a:t>2</a:t>
            </a:r>
          </a:p>
          <a:p>
            <a:r>
              <a:rPr lang="en-US" altLang="ja-JP" b="1" dirty="0"/>
              <a:t>(1011)</a:t>
            </a:r>
            <a:r>
              <a:rPr lang="en-US" altLang="ja-JP" b="1" baseline="-25000" dirty="0"/>
              <a:t>2</a:t>
            </a:r>
            <a:endParaRPr kumimoji="1" lang="ja-JP" altLang="en-US" b="1" baseline="-25000" dirty="0"/>
          </a:p>
        </p:txBody>
      </p:sp>
      <p:graphicFrame>
        <p:nvGraphicFramePr>
          <p:cNvPr id="4" name="表 4">
            <a:extLst>
              <a:ext uri="{FF2B5EF4-FFF2-40B4-BE49-F238E27FC236}">
                <a16:creationId xmlns:a16="http://schemas.microsoft.com/office/drawing/2014/main" id="{B5D0F0E6-FE75-E9BE-5FF0-A7CCF0B645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7838676"/>
              </p:ext>
            </p:extLst>
          </p:nvPr>
        </p:nvGraphicFramePr>
        <p:xfrm>
          <a:off x="2552608" y="4743678"/>
          <a:ext cx="8851036" cy="15574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212759">
                  <a:extLst>
                    <a:ext uri="{9D8B030D-6E8A-4147-A177-3AD203B41FA5}">
                      <a16:colId xmlns:a16="http://schemas.microsoft.com/office/drawing/2014/main" val="2382005364"/>
                    </a:ext>
                  </a:extLst>
                </a:gridCol>
                <a:gridCol w="2212759">
                  <a:extLst>
                    <a:ext uri="{9D8B030D-6E8A-4147-A177-3AD203B41FA5}">
                      <a16:colId xmlns:a16="http://schemas.microsoft.com/office/drawing/2014/main" val="2807623006"/>
                    </a:ext>
                  </a:extLst>
                </a:gridCol>
                <a:gridCol w="2212759">
                  <a:extLst>
                    <a:ext uri="{9D8B030D-6E8A-4147-A177-3AD203B41FA5}">
                      <a16:colId xmlns:a16="http://schemas.microsoft.com/office/drawing/2014/main" val="3925613545"/>
                    </a:ext>
                  </a:extLst>
                </a:gridCol>
                <a:gridCol w="2212759">
                  <a:extLst>
                    <a:ext uri="{9D8B030D-6E8A-4147-A177-3AD203B41FA5}">
                      <a16:colId xmlns:a16="http://schemas.microsoft.com/office/drawing/2014/main" val="2871118430"/>
                    </a:ext>
                  </a:extLst>
                </a:gridCol>
              </a:tblGrid>
              <a:tr h="612560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800" dirty="0">
                          <a:solidFill>
                            <a:schemeClr val="tx1"/>
                          </a:solidFill>
                        </a:rPr>
                        <a:t>8</a:t>
                      </a:r>
                      <a:r>
                        <a:rPr kumimoji="1" lang="ja-JP" altLang="en-US" sz="2800" dirty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kumimoji="1" lang="en-US" altLang="ja-JP" sz="28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kumimoji="1" lang="en-US" altLang="ja-JP" sz="2800" baseline="30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kumimoji="1" lang="ja-JP" altLang="en-US" sz="2800" dirty="0">
                          <a:solidFill>
                            <a:schemeClr val="tx1"/>
                          </a:solidFill>
                        </a:rPr>
                        <a:t>）桁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800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kumimoji="1" lang="ja-JP" altLang="en-US" sz="2800" dirty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kumimoji="1" lang="en-US" altLang="ja-JP" sz="28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kumimoji="1" lang="en-US" altLang="ja-JP" sz="2800" baseline="30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kumimoji="1" lang="ja-JP" altLang="en-US" sz="2800" dirty="0">
                          <a:solidFill>
                            <a:schemeClr val="tx1"/>
                          </a:solidFill>
                        </a:rPr>
                        <a:t>）桁</a:t>
                      </a:r>
                      <a:endParaRPr kumimoji="1" lang="ja-JP" alt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8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kumimoji="1" lang="ja-JP" altLang="en-US" sz="2800" dirty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kumimoji="1" lang="en-US" altLang="ja-JP" sz="28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kumimoji="1" lang="en-US" altLang="ja-JP" sz="2800" baseline="30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kumimoji="1" lang="ja-JP" altLang="en-US" sz="2800" dirty="0">
                          <a:solidFill>
                            <a:schemeClr val="tx1"/>
                          </a:solidFill>
                        </a:rPr>
                        <a:t>）桁</a:t>
                      </a:r>
                      <a:endParaRPr kumimoji="1" lang="ja-JP" alt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8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kumimoji="1" lang="ja-JP" altLang="en-US" sz="2800" dirty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kumimoji="1" lang="en-US" altLang="ja-JP" sz="28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kumimoji="1" lang="en-US" altLang="ja-JP" sz="2800" baseline="30000" dirty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kumimoji="1" lang="ja-JP" altLang="en-US" sz="2800" dirty="0">
                          <a:solidFill>
                            <a:schemeClr val="tx1"/>
                          </a:solidFill>
                        </a:rPr>
                        <a:t>）桁</a:t>
                      </a:r>
                      <a:endParaRPr kumimoji="1" lang="ja-JP" alt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9451661"/>
                  </a:ext>
                </a:extLst>
              </a:tr>
              <a:tr h="6125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1</a:t>
                      </a:r>
                    </a:p>
                    <a:p>
                      <a:pPr algn="ctr"/>
                      <a:r>
                        <a:rPr kumimoji="1" lang="ja-JP" altLang="en-US" sz="2800" dirty="0"/>
                        <a:t>有り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0</a:t>
                      </a:r>
                    </a:p>
                    <a:p>
                      <a:pPr algn="ctr"/>
                      <a:r>
                        <a:rPr kumimoji="1" lang="ja-JP" altLang="en-US" sz="2800" dirty="0"/>
                        <a:t>無し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1</a:t>
                      </a:r>
                    </a:p>
                    <a:p>
                      <a:pPr algn="ctr"/>
                      <a:r>
                        <a:rPr kumimoji="1" lang="ja-JP" altLang="en-US" sz="2800" dirty="0"/>
                        <a:t>有り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1</a:t>
                      </a:r>
                    </a:p>
                    <a:p>
                      <a:pPr algn="ctr"/>
                      <a:r>
                        <a:rPr kumimoji="1" lang="ja-JP" altLang="en-US" sz="2800" dirty="0"/>
                        <a:t>有り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6970597"/>
                  </a:ext>
                </a:extLst>
              </a:tr>
            </a:tbl>
          </a:graphicData>
        </a:graphic>
      </p:graphicFrame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BEBDF44-83DD-513A-8E07-811094B72C52}"/>
              </a:ext>
            </a:extLst>
          </p:cNvPr>
          <p:cNvSpPr txBox="1"/>
          <p:nvPr/>
        </p:nvSpPr>
        <p:spPr>
          <a:xfrm>
            <a:off x="9456670" y="489638"/>
            <a:ext cx="397544" cy="461665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</a:rPr>
              <a:t>0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EDA0B3-92E7-9487-CB94-A643D63B02D3}"/>
              </a:ext>
            </a:extLst>
          </p:cNvPr>
          <p:cNvSpPr txBox="1"/>
          <p:nvPr/>
        </p:nvSpPr>
        <p:spPr>
          <a:xfrm>
            <a:off x="8217715" y="459704"/>
            <a:ext cx="491280" cy="461665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</a:rPr>
              <a:t>1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8E40EF6-0049-C33A-56F5-11C990F1A11F}"/>
              </a:ext>
            </a:extLst>
          </p:cNvPr>
          <p:cNvSpPr txBox="1"/>
          <p:nvPr/>
        </p:nvSpPr>
        <p:spPr>
          <a:xfrm>
            <a:off x="10075488" y="543408"/>
            <a:ext cx="409039" cy="461665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</a:rPr>
              <a:t>0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E8D9053-01E5-0F3F-3CED-74F08DFE7872}"/>
              </a:ext>
            </a:extLst>
          </p:cNvPr>
          <p:cNvSpPr txBox="1"/>
          <p:nvPr/>
        </p:nvSpPr>
        <p:spPr>
          <a:xfrm>
            <a:off x="7341571" y="428209"/>
            <a:ext cx="390879" cy="461665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</a:rPr>
              <a:t>1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841E9A4-3B04-7948-F6FD-079DE2A38157}"/>
              </a:ext>
            </a:extLst>
          </p:cNvPr>
          <p:cNvSpPr txBox="1"/>
          <p:nvPr/>
        </p:nvSpPr>
        <p:spPr>
          <a:xfrm>
            <a:off x="8766015" y="539050"/>
            <a:ext cx="457883" cy="461665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</a:rPr>
              <a:t>1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619B25AA-9DE8-E230-3CE9-BD4DE2FEB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763" y="1649716"/>
            <a:ext cx="5860708" cy="17078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434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391"/>
    </mc:Choice>
    <mc:Fallback xmlns="">
      <p:transition spd="slow" advTm="114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図 27">
            <a:extLst>
              <a:ext uri="{FF2B5EF4-FFF2-40B4-BE49-F238E27FC236}">
                <a16:creationId xmlns:a16="http://schemas.microsoft.com/office/drawing/2014/main" id="{05EA5AF7-5541-A9A2-0640-87D75A266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76" y="605790"/>
            <a:ext cx="11585448" cy="564642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84706F8-5266-1AEA-0940-0BF44BFD34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737" y="1657542"/>
            <a:ext cx="285750" cy="28575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C518B08-C985-B6C1-74C3-F1E7592DC0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996" y="1509905"/>
            <a:ext cx="285750" cy="28575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49BE416-28E4-644E-7B5B-1038905D7E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128" y="2053876"/>
            <a:ext cx="285750" cy="28575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2711190-0CCB-C9CD-C9F0-542DDA6C8F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979" y="1813016"/>
            <a:ext cx="285750" cy="28575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BC1CD97-2A15-0602-AA9C-AB09F1096D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304" y="1922849"/>
            <a:ext cx="285750" cy="28575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73CE9A0-C6D2-FA3C-3D5C-95F7438C6F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546" y="1652780"/>
            <a:ext cx="285750" cy="28575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C10AE5A-DFF2-E4AE-7400-2E41C6E310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146" y="1522504"/>
            <a:ext cx="285750" cy="28575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F615A49-0A60-2068-A7D8-B57E8A0B5D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896" y="1916462"/>
            <a:ext cx="285750" cy="28575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E6392C0-2CD6-0BB5-85DB-50A126BC81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455" y="1839099"/>
            <a:ext cx="285750" cy="28575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EABFF06-D2D3-7283-1A49-9E74712BD7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954" y="1773587"/>
            <a:ext cx="285750" cy="28575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A6417A9-4811-E43F-681C-256004B96C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105" y="1911001"/>
            <a:ext cx="285750" cy="285750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C4D83B8-2BB4-B00A-73B6-A84B4979D9D3}"/>
              </a:ext>
            </a:extLst>
          </p:cNvPr>
          <p:cNvSpPr txBox="1"/>
          <p:nvPr/>
        </p:nvSpPr>
        <p:spPr>
          <a:xfrm>
            <a:off x="4667475" y="176781"/>
            <a:ext cx="437186" cy="52322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1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F8D9D31-8BD5-AB56-8981-1153F73EC89B}"/>
              </a:ext>
            </a:extLst>
          </p:cNvPr>
          <p:cNvSpPr txBox="1"/>
          <p:nvPr/>
        </p:nvSpPr>
        <p:spPr>
          <a:xfrm>
            <a:off x="5417410" y="186163"/>
            <a:ext cx="432975" cy="52322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0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815BF3F-ADD1-5A8C-4080-6BE07219E1B0}"/>
              </a:ext>
            </a:extLst>
          </p:cNvPr>
          <p:cNvSpPr txBox="1"/>
          <p:nvPr/>
        </p:nvSpPr>
        <p:spPr>
          <a:xfrm>
            <a:off x="6327599" y="221169"/>
            <a:ext cx="437186" cy="52322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1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A8102F7-B314-A9A4-7A99-B535C3CDF754}"/>
              </a:ext>
            </a:extLst>
          </p:cNvPr>
          <p:cNvSpPr txBox="1"/>
          <p:nvPr/>
        </p:nvSpPr>
        <p:spPr>
          <a:xfrm>
            <a:off x="7113045" y="186163"/>
            <a:ext cx="432975" cy="52322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0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DA08435-1E22-D0ED-1CFC-5BBB821AAB0D}"/>
              </a:ext>
            </a:extLst>
          </p:cNvPr>
          <p:cNvSpPr txBox="1"/>
          <p:nvPr/>
        </p:nvSpPr>
        <p:spPr>
          <a:xfrm>
            <a:off x="8005478" y="238925"/>
            <a:ext cx="437186" cy="52322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1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7E86039-E077-A485-194E-AAB7066691D4}"/>
              </a:ext>
            </a:extLst>
          </p:cNvPr>
          <p:cNvSpPr txBox="1"/>
          <p:nvPr/>
        </p:nvSpPr>
        <p:spPr>
          <a:xfrm>
            <a:off x="8790924" y="203919"/>
            <a:ext cx="432975" cy="52322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0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3F10443-1DE6-D2AC-B56E-97026B2BB75A}"/>
              </a:ext>
            </a:extLst>
          </p:cNvPr>
          <p:cNvSpPr txBox="1"/>
          <p:nvPr/>
        </p:nvSpPr>
        <p:spPr>
          <a:xfrm>
            <a:off x="9701113" y="265558"/>
            <a:ext cx="437186" cy="52322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1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6508C1F-90FD-D7DD-D170-CA68BCB35C8A}"/>
              </a:ext>
            </a:extLst>
          </p:cNvPr>
          <p:cNvSpPr txBox="1"/>
          <p:nvPr/>
        </p:nvSpPr>
        <p:spPr>
          <a:xfrm>
            <a:off x="10486559" y="230552"/>
            <a:ext cx="432975" cy="52322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0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64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98 0.04884 L 0.00898 0.04907 C 0.01028 0.05301 0.01158 0.05741 0.01263 0.06181 C 0.01315 0.06435 0.01302 0.06736 0.01393 0.06991 C 0.01445 0.07176 0.01562 0.07292 0.01627 0.07477 C 0.01679 0.07639 0.01705 0.07801 0.01757 0.07963 C 0.01862 0.08912 0.01862 0.09051 0.01992 0.09907 C 0.02031 0.10139 0.02083 0.10347 0.02122 0.10556 C 0.02174 0.10949 0.02187 0.11319 0.02239 0.11713 C 0.02278 0.13819 0.02356 0.15926 0.02356 0.18056 C 0.02356 0.25532 0.02304 0.33009 0.02239 0.40486 C 0.02226 0.41088 0.02122 0.41435 0.01992 0.41944 C 0.0194 0.425 0.01966 0.43056 0.01875 0.43565 C 0.01836 0.43773 0.01627 0.43866 0.01627 0.44074 C 0.01601 0.44722 0.01653 0.4537 0.01757 0.46019 C 0.0177 0.46204 0.01875 0.46366 0.01992 0.46505 C 0.02044 0.46574 0.0345 0.48009 0.03698 0.48125 L 0.04309 0.48449 C 0.04388 0.48565 0.04466 0.48704 0.04544 0.48773 C 0.04674 0.48866 0.04804 0.48866 0.04908 0.48935 C 0.05091 0.49028 0.05247 0.49167 0.05403 0.49259 C 0.0582 0.49491 0.06627 0.49907 0.06627 0.49931 C 0.06783 0.50139 0.06927 0.50394 0.07122 0.50579 C 0.07461 0.5088 0.07643 0.51088 0.08086 0.51227 C 0.09961 0.51806 0.08242 0.51019 0.09791 0.51551 C 0.10052 0.5162 0.10273 0.51806 0.1052 0.51875 C 0.10742 0.51921 0.12448 0.52176 0.12604 0.52199 C 0.12851 0.52245 0.13086 0.52315 0.13333 0.52361 C 0.13606 0.52407 0.13906 0.52454 0.14179 0.52523 C 0.14882 0.52824 0.14427 0.52639 0.1552 0.53009 C 0.1569 0.53056 0.15846 0.53102 0.16028 0.53171 C 0.16549 0.53403 0.1625 0.53287 0.16875 0.53495 C 0.17031 0.53611 0.17187 0.5375 0.17356 0.53819 C 0.17539 0.53889 0.1858 0.5412 0.18698 0.54144 C 0.18906 0.54259 0.19101 0.54375 0.19309 0.54468 C 0.19739 0.54653 0.20208 0.54699 0.20664 0.54792 C 0.20846 0.54954 0.21041 0.55162 0.21263 0.55278 C 0.21575 0.55463 0.22539 0.55579 0.22721 0.55602 L 0.49908 0.5544 C 0.50507 0.5544 0.5082 0.55208 0.51367 0.55116 C 0.52096 0.55 0.53528 0.54861 0.54179 0.54792 C 0.55846 0.54838 0.57513 0.54815 0.59166 0.54954 C 0.59518 0.54977 0.5983 0.55208 0.60169 0.55278 C 0.60573 0.5537 0.60976 0.55394 0.61393 0.5544 C 0.61718 0.55556 0.62031 0.55694 0.62356 0.55764 L 0.6358 0.56088 C 0.66211 0.56042 0.68867 0.56134 0.7151 0.55926 C 0.72122 0.5588 0.72708 0.5537 0.73216 0.54954 C 0.73333 0.54861 0.73476 0.54769 0.7358 0.5463 C 0.73711 0.54491 0.73841 0.54329 0.73945 0.54144 C 0.74127 0.53843 0.74427 0.53171 0.74427 0.53194 C 0.74479 0.52801 0.74492 0.52407 0.74544 0.52037 C 0.74583 0.51852 0.74687 0.51713 0.74674 0.51551 C 0.74648 0.50833 0.74622 0.50093 0.74427 0.49421 C 0.74231 0.48704 0.72773 0.48102 0.72604 0.47963 C 0.72187 0.47662 0.71809 0.47292 0.71393 0.46991 C 0.70156 0.46065 0.70586 0.46412 0.69062 0.46019 C 0.68698 0.45926 0.68333 0.45764 0.67968 0.45694 C 0.67031 0.45486 0.66093 0.45347 0.65169 0.45208 C 0.64726 0.45139 0.6427 0.45116 0.63815 0.45046 C 0.58333 0.44051 0.62448 0.4463 0.59427 0.44236 C 0.58294 0.43889 0.57083 0.43866 0.56028 0.43241 C 0.55729 0.43079 0.55468 0.42847 0.55169 0.42755 C 0.54648 0.42616 0.54114 0.42662 0.5358 0.42593 C 0.53177 0.42546 0.52395 0.42361 0.51992 0.42269 C 0.51705 0.42106 0.51445 0.41875 0.51145 0.41782 C 0.46393 0.40278 0.47343 0.40463 0.44179 0.40162 C 0.40403 0.38472 0.42747 0.39352 0.34309 0.4 C 0.33737 0.40046 0.33177 0.40347 0.32604 0.40486 C 0.31809 0.40694 0.30976 0.40718 0.30156 0.4081 C 0.29882 0.40926 0.28372 0.41551 0.27968 0.4162 C 0.2733 0.41736 0.26666 0.41759 0.26028 0.41782 L 0.18086 0.41944 C 0.17877 0.42014 0.17695 0.4206 0.17487 0.42106 C 0.17304 0.42153 0.17148 0.42245 0.16992 0.42269 C 0.16627 0.42338 0.16263 0.42384 0.15898 0.42431 C 0.15729 0.42546 0.15573 0.42662 0.15403 0.42755 C 0.15299 0.42824 0.15156 0.42847 0.15039 0.42917 C 0.14856 0.43056 0.14726 0.43287 0.14544 0.43403 C 0.13398 0.44282 0.13502 0.44213 0.12721 0.4456 C 0.12395 0.44838 0.12239 0.44931 0.11992 0.4537 C 0.11809 0.45671 0.11718 0.46065 0.1151 0.46343 C 0.11419 0.46458 0.11341 0.46551 0.11263 0.46667 C 0.11158 0.46806 0.11106 0.47014 0.11028 0.47153 C 0.10872 0.47384 0.10664 0.47546 0.1052 0.47801 C 0.10208 0.48426 0.10416 0.48218 0.09908 0.48449 C 0.09791 0.48565 0.09674 0.48657 0.09544 0.48773 C 0.09179 0.49144 0.08841 0.49583 0.0845 0.49907 C 0.08333 0.50023 0.08216 0.50116 0.08086 0.50231 C 0.08007 0.50347 0.07955 0.50509 0.07851 0.50579 C 0.07695 0.50671 0.07513 0.50671 0.07356 0.50741 C 0.07239 0.50903 0.07135 0.51088 0.06992 0.51227 C 0.06836 0.51366 0.06666 0.51412 0.0651 0.51551 C 0.06367 0.51644 0.06263 0.51759 0.06145 0.51875 C 0.06093 0.52037 0.06106 0.52245 0.06028 0.52361 C 0.05885 0.525 0.05677 0.52431 0.0552 0.52523 C 0.05364 0.52593 0.05208 0.52755 0.05039 0.52847 C 0.04726 0.53009 0.04479 0.52963 0.04179 0.53171 C 0.04062 0.53264 0.03945 0.53403 0.03815 0.53495 C 0.03398 0.53819 0.03385 0.53796 0.02968 0.53981 C 0.02851 0.54097 0.02708 0.5419 0.02604 0.54306 L 0.02122 0.54954 L 0.01393 0.57083 " pathEditMode="relative" rAng="0" ptsTypes="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88" y="260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44 0.01759 L -0.04544 0.01783 C -0.04427 0.02176 -0.04284 0.02616 -0.04179 0.03056 C -0.04127 0.0331 -0.04153 0.03611 -0.04062 0.03866 C -0.0401 0.04051 -0.03893 0.04167 -0.03815 0.04352 C -0.03763 0.04514 -0.0375 0.04676 -0.03698 0.04838 C -0.03593 0.05787 -0.03593 0.05926 -0.0345 0.06783 C -0.03424 0.07014 -0.03372 0.07222 -0.03333 0.07431 C -0.03281 0.07824 -0.03268 0.08195 -0.03216 0.08588 C -0.03177 0.10695 -0.03086 0.12801 -0.03086 0.14931 C -0.03086 0.22408 -0.03138 0.29884 -0.03216 0.37361 C -0.03229 0.37963 -0.03333 0.3831 -0.0345 0.3882 C -0.03502 0.39375 -0.03489 0.39931 -0.0358 0.4044 C -0.03606 0.40648 -0.03815 0.40741 -0.03815 0.40949 C -0.03854 0.41597 -0.03802 0.42246 -0.03698 0.42894 C -0.03685 0.43079 -0.0358 0.43241 -0.0345 0.4338 C -0.03398 0.43449 -0.01992 0.44884 -0.01757 0.45 L -0.01145 0.45324 C -0.01054 0.4544 -0.00989 0.45579 -0.00898 0.45648 C -0.00781 0.45741 -0.00638 0.45741 -0.00534 0.4581 C -0.00364 0.45903 -0.00208 0.46042 -0.00052 0.46134 C 0.00365 0.46366 0.01185 0.46783 0.01185 0.46806 C 0.01341 0.47014 0.01472 0.47269 0.01667 0.47454 C 0.02019 0.47755 0.02188 0.47963 0.02644 0.48102 C 0.04519 0.48681 0.028 0.47894 0.04336 0.48426 C 0.04597 0.48496 0.04831 0.48681 0.05065 0.4875 C 0.053 0.48797 0.06993 0.49051 0.07149 0.49074 C 0.07396 0.49121 0.07644 0.4919 0.07878 0.49236 C 0.08164 0.49283 0.08451 0.49329 0.08737 0.49398 C 0.09427 0.49699 0.08972 0.49514 0.10065 0.49884 C 0.10248 0.49931 0.10404 0.49977 0.10573 0.50047 C 0.11094 0.50278 0.10795 0.50162 0.1142 0.50371 C 0.11576 0.50486 0.11732 0.50625 0.11914 0.50695 C 0.12084 0.50764 0.13125 0.50996 0.13243 0.51019 C 0.13451 0.51134 0.13646 0.5125 0.13855 0.51343 C 0.14284 0.51528 0.14753 0.51574 0.15209 0.51667 C 0.15404 0.51829 0.15586 0.52037 0.15821 0.52153 C 0.16133 0.52338 0.17084 0.52454 0.17279 0.52477 L 0.44466 0.52315 C 0.45052 0.52315 0.45365 0.52084 0.45925 0.51991 C 0.46654 0.51875 0.48073 0.51736 0.48737 0.51667 C 0.50404 0.51713 0.52071 0.5169 0.53711 0.51829 C 0.54063 0.51852 0.54375 0.52084 0.54727 0.52153 C 0.55118 0.52246 0.55521 0.52269 0.55925 0.52315 C 0.56263 0.52431 0.56576 0.5257 0.56914 0.52639 L 0.58112 0.52963 C 0.60756 0.52917 0.63425 0.53009 0.66055 0.52801 C 0.66667 0.52755 0.67253 0.52246 0.67748 0.51829 C 0.67878 0.51736 0.68021 0.51644 0.68125 0.51505 C 0.68269 0.51366 0.68373 0.51204 0.68477 0.51019 C 0.68685 0.50718 0.68972 0.50047 0.68972 0.5007 C 0.69024 0.49676 0.69037 0.49283 0.69089 0.48912 C 0.69115 0.48727 0.69219 0.48588 0.69206 0.48426 C 0.69193 0.47709 0.69154 0.46968 0.68972 0.46297 C 0.68789 0.45579 0.67331 0.44977 0.67149 0.44838 C 0.66732 0.44537 0.66341 0.44167 0.65938 0.43866 C 0.64701 0.4294 0.65144 0.43287 0.63594 0.42894 C 0.63243 0.42801 0.62865 0.42639 0.62513 0.4257 C 0.61563 0.42361 0.60638 0.42222 0.59727 0.42084 C 0.59271 0.42014 0.58802 0.41991 0.58373 0.41922 C 0.52878 0.40926 0.56993 0.41505 0.53959 0.41111 C 0.52852 0.40764 0.51628 0.40741 0.50573 0.40116 C 0.50274 0.39954 0.50013 0.39722 0.49714 0.3963 C 0.49206 0.39491 0.48659 0.39537 0.48125 0.39468 C 0.47722 0.39422 0.4694 0.39236 0.4655 0.39144 C 0.4625 0.38982 0.4599 0.3875 0.4569 0.38658 C 0.40938 0.37153 0.41888 0.37338 0.38737 0.37037 C 0.34948 0.35347 0.37292 0.36227 0.28841 0.36875 C 0.28282 0.36922 0.27722 0.37222 0.27149 0.37361 C 0.26355 0.3757 0.25521 0.37593 0.24688 0.37685 C 0.24427 0.37801 0.22917 0.38426 0.22513 0.38496 C 0.21875 0.38611 0.21211 0.38634 0.20573 0.38658 L 0.12644 0.3882 C 0.12435 0.38889 0.1224 0.38935 0.12032 0.38982 C 0.11862 0.39028 0.11706 0.39121 0.1155 0.39144 C 0.11185 0.39213 0.10821 0.39259 0.10456 0.39306 C 0.10274 0.39422 0.10118 0.39537 0.09948 0.3963 C 0.09844 0.39699 0.09701 0.39722 0.09584 0.39792 C 0.09414 0.39931 0.09271 0.40162 0.09102 0.40278 C 0.07956 0.41158 0.0806 0.41088 0.07279 0.41435 C 0.0694 0.41713 0.06784 0.41806 0.0655 0.42246 C 0.06355 0.42547 0.06263 0.4294 0.06055 0.43218 C 0.05977 0.43334 0.05886 0.43426 0.05821 0.43542 C 0.05716 0.43681 0.05664 0.43889 0.05573 0.44028 C 0.05417 0.44259 0.05209 0.44422 0.05065 0.44676 C 0.04753 0.45301 0.04961 0.45093 0.04466 0.45324 C 0.04336 0.4544 0.04219 0.45533 0.04102 0.45648 C 0.03737 0.46019 0.03386 0.46459 0.03008 0.46783 C 0.02878 0.46898 0.02761 0.46991 0.02644 0.47107 C 0.02552 0.47222 0.025 0.47384 0.02396 0.47454 C 0.0224 0.47547 0.02071 0.47547 0.01914 0.47616 C 0.01784 0.47778 0.0168 0.47963 0.0155 0.48102 C 0.01394 0.48241 0.01211 0.48287 0.01055 0.48426 C 0.00925 0.48519 0.00821 0.48634 0.0069 0.4875 C 0.00638 0.48912 0.00664 0.49121 0.00573 0.49236 C 0.0043 0.49375 0.00222 0.49306 0.00065 0.49398 C -0.00091 0.49468 -0.00247 0.4963 -0.00416 0.49722 C -0.00729 0.49884 -0.00976 0.49838 -0.01263 0.50047 C -0.01393 0.50139 -0.0151 0.50278 -0.01627 0.50371 C -0.02044 0.50695 -0.0207 0.50672 -0.02487 0.50857 C -0.02604 0.50972 -0.02747 0.51065 -0.02851 0.51181 L -0.03333 0.51829 L -0.04062 0.53959 " pathEditMode="relative" rAng="0" ptsTypes="AAAAAAAAAAAAAAAAAAAAAAAAAAAAAAAAAAAAAAAAAAA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75" y="260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 -0.10023 L -0.072 -0.1 C -0.07083 -0.09607 -0.0694 -0.09167 -0.06836 -0.08727 C -0.06784 -0.08472 -0.0681 -0.08172 -0.06718 -0.07917 C -0.06666 -0.07732 -0.06549 -0.07616 -0.06471 -0.07431 C -0.06419 -0.07269 -0.06406 -0.07107 -0.06354 -0.06945 C -0.0625 -0.05996 -0.0625 -0.05857 -0.06106 -0.05 C -0.0608 -0.04769 -0.06028 -0.0456 -0.05989 -0.04352 C -0.05937 -0.03959 -0.05924 -0.03588 -0.05872 -0.03195 C -0.05833 -0.01088 -0.05742 0.01018 -0.05742 0.03148 C -0.05742 0.10625 -0.05794 0.18102 -0.05872 0.25578 C -0.05885 0.2618 -0.05989 0.26528 -0.06106 0.27037 C -0.06159 0.27592 -0.06146 0.28148 -0.06237 0.28657 C -0.06263 0.28865 -0.06471 0.28958 -0.06471 0.29166 C -0.0651 0.29815 -0.06458 0.30463 -0.06354 0.31111 C -0.06341 0.31296 -0.06237 0.31458 -0.06106 0.31597 C -0.06054 0.31666 -0.04648 0.33102 -0.04414 0.33217 L -0.03802 0.33541 C -0.03711 0.33657 -0.03646 0.33796 -0.03554 0.33865 C -0.03437 0.33958 -0.03294 0.33958 -0.0319 0.34028 C -0.03021 0.3412 -0.02864 0.34259 -0.02708 0.34352 C -0.02291 0.34583 -0.01471 0.35 -0.01471 0.35023 C -0.01315 0.35231 -0.01185 0.35486 -0.00989 0.35671 C -0.00638 0.35972 -0.00468 0.3618 -0.00013 0.36319 C 0.01862 0.36898 0.00144 0.36111 0.0168 0.36643 C 0.0194 0.36713 0.02175 0.36898 0.02409 0.36967 C 0.02644 0.37014 0.04336 0.37268 0.04492 0.37291 C 0.0474 0.37338 0.04987 0.37407 0.05222 0.37453 C 0.05508 0.375 0.05795 0.37546 0.06081 0.37615 C 0.06771 0.37916 0.06315 0.37731 0.07409 0.38102 C 0.07591 0.38148 0.07748 0.38194 0.07917 0.38264 C 0.08438 0.38495 0.08138 0.38379 0.08763 0.38588 C 0.0892 0.38703 0.09076 0.38842 0.09258 0.38912 C 0.09427 0.38981 0.10469 0.39213 0.10586 0.39236 C 0.10795 0.39352 0.1099 0.39467 0.11198 0.3956 C 0.11628 0.39745 0.12097 0.39791 0.12552 0.39884 C 0.12748 0.40046 0.1293 0.40254 0.13164 0.4037 C 0.13477 0.40555 0.14427 0.40671 0.14623 0.40694 L 0.4181 0.40532 C 0.42396 0.40532 0.42709 0.40301 0.43269 0.40208 C 0.43998 0.40092 0.45417 0.39953 0.46081 0.39884 C 0.47748 0.3993 0.49414 0.39907 0.51055 0.40046 C 0.51407 0.40069 0.51719 0.40301 0.52071 0.4037 C 0.52461 0.40463 0.52865 0.40486 0.53269 0.40532 C 0.53607 0.40648 0.5392 0.40787 0.54258 0.40856 L 0.55456 0.4118 C 0.58099 0.41134 0.60769 0.41227 0.63399 0.41018 C 0.64011 0.40972 0.64597 0.40463 0.65091 0.40046 C 0.65222 0.39953 0.65365 0.39861 0.65469 0.39722 C 0.65612 0.39583 0.65716 0.39421 0.65821 0.39236 C 0.66029 0.38935 0.66315 0.38264 0.66315 0.38287 C 0.66367 0.37893 0.6638 0.375 0.66433 0.37129 C 0.66459 0.36944 0.66563 0.36805 0.6655 0.36643 C 0.66537 0.35926 0.66498 0.35185 0.66315 0.34514 C 0.66133 0.33796 0.64675 0.33194 0.64492 0.33055 C 0.64076 0.32754 0.63685 0.32384 0.63282 0.32083 C 0.62045 0.31157 0.62487 0.31504 0.60938 0.31111 C 0.60586 0.31018 0.60209 0.30856 0.59857 0.30787 C 0.58907 0.30578 0.57982 0.3044 0.57071 0.30301 C 0.56615 0.30231 0.56146 0.30208 0.55716 0.30139 C 0.50222 0.29143 0.54336 0.29722 0.51302 0.29328 C 0.50196 0.28981 0.48972 0.28958 0.47917 0.28333 C 0.47617 0.28171 0.47357 0.2794 0.47058 0.27847 C 0.4655 0.27708 0.46003 0.27754 0.45469 0.27685 C 0.45065 0.27639 0.44284 0.27453 0.43894 0.27361 C 0.43594 0.27199 0.43334 0.26967 0.43034 0.26875 C 0.38282 0.2537 0.39232 0.25555 0.36081 0.25254 C 0.32292 0.23565 0.34636 0.24444 0.26185 0.25092 C 0.25625 0.25139 0.25065 0.2544 0.24492 0.25578 C 0.23698 0.25787 0.22865 0.2581 0.22032 0.25903 C 0.21771 0.26018 0.20261 0.26643 0.19857 0.26713 C 0.19219 0.26828 0.18555 0.26852 0.17917 0.26875 L 0.09987 0.27037 C 0.09779 0.27106 0.09584 0.27153 0.09375 0.27199 C 0.09206 0.27245 0.0905 0.27338 0.08894 0.27361 C 0.08529 0.2743 0.08164 0.27477 0.078 0.27523 C 0.07617 0.27639 0.07461 0.27754 0.07292 0.27847 C 0.07188 0.27916 0.07045 0.2794 0.06927 0.28009 C 0.06758 0.28148 0.06615 0.28379 0.06446 0.28495 C 0.053 0.29375 0.05404 0.29305 0.04623 0.29653 C 0.04284 0.2993 0.04128 0.30023 0.03894 0.30463 C 0.03698 0.30764 0.03607 0.31157 0.03399 0.31435 C 0.03321 0.31551 0.03229 0.31643 0.03164 0.31759 C 0.0306 0.31898 0.03008 0.32106 0.02917 0.32245 C 0.02761 0.32477 0.02552 0.32639 0.02409 0.32893 C 0.02097 0.33518 0.02305 0.3331 0.0181 0.33541 C 0.0168 0.33657 0.01563 0.3375 0.01446 0.33865 C 0.01081 0.34236 0.00729 0.34676 0.00352 0.35 C 0.00222 0.35115 0.00104 0.35208 -0.00013 0.35324 C -0.00104 0.3544 -0.00156 0.35602 -0.0026 0.35671 C -0.00416 0.35764 -0.00586 0.35764 -0.00742 0.35833 C -0.00872 0.35995 -0.00976 0.3618 -0.01106 0.36319 C -0.01263 0.36458 -0.01445 0.36504 -0.01601 0.36643 C -0.01731 0.36736 -0.01836 0.36852 -0.01966 0.36967 C -0.02018 0.37129 -0.01992 0.37338 -0.02083 0.37453 C -0.02226 0.37592 -0.02435 0.37523 -0.02591 0.37615 C -0.02747 0.37685 -0.02903 0.37847 -0.03073 0.3794 C -0.03385 0.38102 -0.03633 0.38055 -0.03919 0.38264 C -0.04049 0.38356 -0.04166 0.38495 -0.04284 0.38588 C -0.047 0.38912 -0.04726 0.38889 -0.05143 0.39074 C -0.0526 0.3919 -0.05403 0.39282 -0.05508 0.39398 L -0.05989 0.40046 L -0.06718 0.42176 " pathEditMode="relative" rAng="0" ptsTypes="AAAAAAAAAAAAAAAAAAAAAAAAAAAAAAAAAAAAAAAAAAAA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75" y="2608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888 -0.14723 L -0.11888 -0.147 C -0.11771 -0.14306 -0.11627 -0.13866 -0.11523 -0.13426 C -0.11471 -0.13172 -0.11497 -0.12871 -0.11406 -0.12616 C -0.11354 -0.12431 -0.11237 -0.12315 -0.11159 -0.1213 C -0.11107 -0.11968 -0.11094 -0.11806 -0.11042 -0.11644 C -0.10937 -0.10695 -0.10937 -0.10556 -0.10794 -0.097 C -0.10768 -0.09468 -0.10716 -0.0926 -0.10677 -0.09051 C -0.10625 -0.08658 -0.10612 -0.08288 -0.1056 -0.07894 C -0.10521 -0.05788 -0.1043 -0.03681 -0.1043 -0.01551 C -0.1043 0.05925 -0.10482 0.13402 -0.1056 0.20879 C -0.10573 0.21481 -0.10677 0.21828 -0.10794 0.22337 C -0.10846 0.22893 -0.10833 0.23449 -0.10924 0.23958 C -0.1095 0.24166 -0.11159 0.24259 -0.11159 0.24467 C -0.11198 0.25115 -0.11146 0.25763 -0.11042 0.26412 C -0.11028 0.26597 -0.10924 0.26759 -0.10794 0.26898 C -0.10742 0.26967 -0.09336 0.28402 -0.09101 0.28518 L -0.08489 0.28842 C -0.08398 0.28958 -0.08333 0.29097 -0.08242 0.29166 C -0.08125 0.29259 -0.07982 0.29259 -0.07877 0.29328 C -0.07708 0.29421 -0.07552 0.2956 -0.07396 0.29652 C -0.06979 0.29884 -0.06159 0.303 -0.06159 0.30324 C -0.06002 0.30532 -0.05872 0.30787 -0.05677 0.30972 C -0.05325 0.31273 -0.05156 0.31481 -0.047 0.3162 C -0.02825 0.32199 -0.04544 0.31412 -0.03008 0.31944 C -0.02747 0.32013 -0.02513 0.32199 -0.02278 0.32268 C -0.02044 0.32314 -0.00351 0.32569 -0.00195 0.32592 C 0.00052 0.32638 0.003 0.32708 0.00534 0.32754 C 0.0082 0.328 0.01107 0.32847 0.01393 0.32916 C 0.02083 0.33217 0.01628 0.33032 0.02722 0.33402 C 0.02904 0.33449 0.0306 0.33495 0.03229 0.33564 C 0.0375 0.33796 0.03451 0.3368 0.04076 0.33888 C 0.04232 0.34004 0.04388 0.34143 0.0457 0.34212 C 0.0474 0.34282 0.05781 0.34513 0.05899 0.34537 C 0.06107 0.34652 0.06302 0.34768 0.06511 0.34861 C 0.0694 0.35046 0.07409 0.35092 0.07865 0.35185 C 0.0806 0.35347 0.08242 0.35555 0.08477 0.35671 C 0.08789 0.35856 0.0974 0.35972 0.09935 0.35995 L 0.37123 0.35833 C 0.37708 0.35833 0.38021 0.35601 0.38581 0.35509 C 0.3931 0.35393 0.40729 0.35254 0.41393 0.35185 C 0.4306 0.35231 0.44727 0.35208 0.46367 0.35347 C 0.46719 0.3537 0.47031 0.35601 0.47383 0.35671 C 0.47774 0.35763 0.48177 0.35787 0.48581 0.35833 C 0.48919 0.35949 0.49232 0.36087 0.4957 0.36157 L 0.50768 0.36481 C 0.53412 0.36435 0.56081 0.36527 0.58711 0.36319 C 0.59323 0.36273 0.59909 0.35763 0.60404 0.35347 C 0.60534 0.35254 0.60677 0.35162 0.60781 0.35023 C 0.60925 0.34884 0.61029 0.34722 0.61133 0.34537 C 0.61341 0.34236 0.61628 0.33564 0.61628 0.33587 C 0.6168 0.33194 0.61693 0.328 0.61745 0.3243 C 0.61771 0.32245 0.61875 0.32106 0.61862 0.31944 C 0.61849 0.31226 0.6181 0.30486 0.61628 0.29814 C 0.61445 0.29097 0.59987 0.28495 0.59805 0.28356 C 0.59388 0.28055 0.58998 0.27685 0.58594 0.27384 C 0.57357 0.26458 0.578 0.26805 0.5625 0.26412 C 0.55899 0.26319 0.55521 0.26157 0.55169 0.26087 C 0.54219 0.25879 0.53294 0.2574 0.52383 0.25601 C 0.51927 0.25532 0.51458 0.25509 0.51029 0.25439 C 0.45534 0.24444 0.49649 0.25023 0.46615 0.24629 C 0.45508 0.24282 0.44284 0.24259 0.43229 0.23634 C 0.4293 0.23472 0.42669 0.2324 0.4237 0.23148 C 0.41862 0.23009 0.41315 0.23055 0.40781 0.22986 C 0.40378 0.22939 0.39597 0.22754 0.39206 0.22662 C 0.38906 0.225 0.38646 0.22268 0.38347 0.22175 C 0.33594 0.20671 0.34544 0.20856 0.31393 0.20555 C 0.27604 0.18865 0.29948 0.19745 0.21498 0.20393 C 0.20938 0.20439 0.20378 0.2074 0.19805 0.20879 C 0.19011 0.21087 0.18177 0.21111 0.17344 0.21203 C 0.17083 0.21319 0.15573 0.21944 0.15169 0.22013 C 0.14531 0.22129 0.13867 0.22152 0.13229 0.22175 L 0.053 0.22337 C 0.05091 0.22407 0.04896 0.22453 0.04688 0.225 C 0.04518 0.22546 0.04362 0.22638 0.04206 0.22662 C 0.03841 0.22731 0.03477 0.22777 0.03112 0.22824 C 0.0293 0.22939 0.02774 0.23055 0.02604 0.23148 C 0.025 0.23217 0.02357 0.2324 0.0224 0.2331 C 0.0207 0.23449 0.01927 0.2368 0.01758 0.23796 C 0.00612 0.24675 0.00716 0.24606 -0.00065 0.24953 C -0.00403 0.25231 -0.0056 0.25324 -0.00794 0.25763 C -0.00989 0.26064 -0.01081 0.26458 -0.01289 0.26736 C -0.01367 0.26851 -0.01458 0.26944 -0.01523 0.2706 C -0.01627 0.27199 -0.0168 0.27407 -0.01771 0.27546 C -0.01927 0.27777 -0.02135 0.27939 -0.02278 0.28194 C -0.02591 0.28819 -0.02383 0.28611 -0.02877 0.28842 C -0.03008 0.28958 -0.03125 0.2905 -0.03242 0.29166 C -0.03607 0.29537 -0.03958 0.29976 -0.04336 0.303 C -0.04466 0.30416 -0.04583 0.30509 -0.047 0.30625 C -0.04792 0.3074 -0.04844 0.30902 -0.04948 0.30972 C -0.05104 0.31064 -0.05273 0.31064 -0.0543 0.31134 C -0.0556 0.31296 -0.05664 0.31481 -0.05794 0.3162 C -0.0595 0.31759 -0.06133 0.31805 -0.06289 0.31944 C -0.06419 0.32037 -0.06523 0.32152 -0.06653 0.32268 C -0.06706 0.3243 -0.0668 0.32638 -0.06771 0.32754 C -0.06914 0.32893 -0.07122 0.32824 -0.07278 0.32916 C -0.07435 0.32986 -0.07591 0.33148 -0.0776 0.3324 C -0.08073 0.33402 -0.0832 0.33356 -0.08607 0.33564 C -0.08737 0.33657 -0.08854 0.33796 -0.08971 0.33888 C -0.09388 0.34212 -0.09414 0.34189 -0.09831 0.34375 C -0.09948 0.3449 -0.10091 0.34583 -0.10195 0.34699 L -0.10677 0.35347 L -0.11406 0.37476 " pathEditMode="relative" rAng="0" ptsTypes="AAAAAAAAAAAAAAAAAAAAAAAAAAAAAAAAAAAAAAAAAAAA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75" y="2608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17 0.03403 L -0.07617 0.03426 C -0.075 0.03819 -0.07356 0.04259 -0.07252 0.04699 C -0.072 0.04954 -0.07226 0.05254 -0.07135 0.05509 C -0.07083 0.05694 -0.06966 0.0581 -0.06888 0.05995 C -0.06836 0.06157 -0.06822 0.06319 -0.0677 0.06481 C -0.06666 0.0743 -0.06666 0.07569 -0.06523 0.08426 C -0.06497 0.08657 -0.06445 0.08866 -0.06406 0.09074 C -0.06354 0.09467 -0.06341 0.09838 -0.06289 0.10231 C -0.0625 0.12338 -0.06158 0.14444 -0.06158 0.16574 C -0.06158 0.24051 -0.06211 0.31528 -0.06289 0.39004 C -0.06302 0.39606 -0.06406 0.39954 -0.06523 0.40463 C -0.06575 0.41018 -0.06562 0.41574 -0.06653 0.42083 C -0.06679 0.42291 -0.06888 0.42384 -0.06888 0.42592 C -0.06927 0.43241 -0.06875 0.43889 -0.0677 0.44537 C -0.06757 0.44722 -0.06653 0.44884 -0.06523 0.45023 C -0.06471 0.45092 -0.05065 0.46528 -0.0483 0.46643 L -0.04218 0.46967 C -0.04127 0.47083 -0.04062 0.47222 -0.03971 0.47291 C -0.03854 0.47384 -0.03711 0.47384 -0.03606 0.47454 C -0.03437 0.47546 -0.03281 0.47685 -0.03125 0.47778 C -0.02708 0.48009 -0.01888 0.48426 -0.01888 0.48449 C -0.01731 0.48657 -0.01601 0.48912 -0.01406 0.49097 C -0.01054 0.49398 -0.00885 0.49606 -0.00429 0.49745 C 0.01446 0.50324 -0.00273 0.49537 0.01263 0.50069 C 0.01524 0.50139 0.01758 0.50324 0.01993 0.50393 C 0.02227 0.5044 0.0392 0.50694 0.04076 0.50717 C 0.04323 0.50764 0.04571 0.50833 0.04805 0.50879 C 0.05092 0.50926 0.05378 0.50972 0.05664 0.51041 C 0.06355 0.51342 0.05899 0.51157 0.06993 0.51528 C 0.07175 0.51574 0.07331 0.5162 0.075 0.5169 C 0.08021 0.51921 0.07722 0.51805 0.08347 0.52014 C 0.08503 0.52129 0.08659 0.52268 0.08842 0.52338 C 0.09011 0.52407 0.10053 0.52639 0.1017 0.52662 C 0.10378 0.52778 0.10573 0.52893 0.10782 0.52986 C 0.11211 0.53171 0.1168 0.53217 0.12136 0.5331 C 0.12331 0.53472 0.12513 0.5368 0.12748 0.53796 C 0.1306 0.53981 0.14011 0.54097 0.14206 0.5412 L 0.41394 0.53958 C 0.4198 0.53958 0.42305 0.53727 0.42865 0.53634 C 0.43581 0.53518 0.45013 0.53379 0.45664 0.5331 C 0.47331 0.53356 0.48998 0.53333 0.50664 0.53472 C 0.51003 0.53495 0.51303 0.53727 0.51654 0.53796 C 0.52045 0.53889 0.52448 0.53912 0.52852 0.53958 C 0.53191 0.54074 0.53503 0.54213 0.53842 0.54282 L 0.55039 0.54606 C 0.57683 0.5456 0.60352 0.54653 0.62982 0.54444 C 0.63594 0.54398 0.6418 0.53889 0.64675 0.53472 C 0.64805 0.53379 0.64948 0.53287 0.65053 0.53148 C 0.65196 0.53009 0.653 0.52847 0.65404 0.52662 C 0.65612 0.52361 0.65899 0.5169 0.65899 0.51713 C 0.65951 0.51319 0.65964 0.50926 0.66016 0.50555 C 0.66042 0.5037 0.66146 0.50231 0.66133 0.50069 C 0.6612 0.49352 0.66081 0.48611 0.65899 0.4794 C 0.65717 0.47222 0.64258 0.4662 0.64076 0.46481 C 0.63659 0.4618 0.63269 0.4581 0.62865 0.45509 C 0.61628 0.44583 0.62071 0.4493 0.60521 0.44537 C 0.6017 0.44444 0.59792 0.44282 0.59441 0.44213 C 0.5849 0.44004 0.57566 0.43866 0.56654 0.43727 C 0.56198 0.43657 0.5573 0.43634 0.553 0.43565 C 0.49831 0.42569 0.5392 0.43148 0.50886 0.42754 C 0.49779 0.42407 0.48555 0.42384 0.475 0.41759 C 0.47201 0.41597 0.46941 0.41366 0.46641 0.41273 C 0.46133 0.41134 0.45586 0.4118 0.45053 0.41111 C 0.44675 0.41065 0.43868 0.40879 0.43477 0.40787 C 0.43178 0.40625 0.42917 0.40393 0.42618 0.40301 C 0.37865 0.38796 0.38816 0.38981 0.35664 0.3868 C 0.31875 0.36991 0.34219 0.3787 0.25782 0.38518 C 0.25209 0.38565 0.24649 0.38866 0.24076 0.39004 C 0.23282 0.39213 0.22448 0.39236 0.21615 0.39329 C 0.21355 0.39444 0.19844 0.40069 0.19441 0.40139 C 0.18803 0.40254 0.18138 0.40278 0.175 0.40301 L 0.09571 0.40463 C 0.09362 0.40532 0.09167 0.40579 0.08959 0.40625 C 0.08789 0.40671 0.08633 0.40764 0.08477 0.40787 C 0.08112 0.40856 0.07748 0.40903 0.07383 0.40949 C 0.07201 0.41065 0.07045 0.4118 0.06875 0.41273 C 0.06771 0.41342 0.06628 0.41366 0.06511 0.41435 C 0.06342 0.41574 0.06198 0.41805 0.06029 0.41921 C 0.04883 0.42801 0.04987 0.42731 0.04206 0.43079 C 0.03868 0.43356 0.03711 0.43449 0.03477 0.43889 C 0.03282 0.4419 0.03191 0.44583 0.02982 0.44861 C 0.02904 0.44977 0.02813 0.45069 0.02748 0.45185 C 0.02644 0.45324 0.02592 0.45532 0.025 0.45671 C 0.02344 0.45903 0.02136 0.46065 0.01993 0.46319 C 0.0168 0.46944 0.01888 0.46736 0.01394 0.46967 C 0.01263 0.47083 0.01146 0.47176 0.01029 0.47291 C 0.00664 0.47662 0.00313 0.48102 -0.00065 0.48426 C -0.00195 0.48541 -0.00312 0.48634 -0.00429 0.4875 C -0.0052 0.48866 -0.00572 0.49028 -0.00677 0.49097 C -0.00833 0.4919 -0.01002 0.4919 -0.01158 0.49259 C -0.01289 0.49421 -0.01393 0.49606 -0.01523 0.49745 C -0.01679 0.49884 -0.01862 0.4993 -0.02018 0.50069 C -0.02148 0.50162 -0.02252 0.50278 -0.02382 0.50393 C -0.02434 0.50555 -0.02408 0.50764 -0.025 0.50879 C -0.02643 0.51018 -0.02851 0.50949 -0.03007 0.51041 C -0.03164 0.51111 -0.0332 0.51273 -0.03489 0.51366 C -0.03802 0.51528 -0.04049 0.51481 -0.04336 0.5169 C -0.04466 0.51782 -0.04583 0.51921 -0.047 0.52014 C -0.05117 0.52338 -0.05143 0.52315 -0.05559 0.525 C -0.05677 0.52616 -0.0582 0.52708 -0.05924 0.52824 L -0.06406 0.53472 L -0.07135 0.55602 " pathEditMode="relative" rAng="0" ptsTypes="AAAAAAAAAAAAAAAAAAAAAAAAA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75" y="2608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711 -0.03033 L -0.13711 -0.03009 C -0.13594 -0.02616 -0.13451 -0.02176 -0.13346 -0.01736 C -0.13294 -0.01482 -0.1332 -0.01181 -0.13229 -0.00926 C -0.13177 -0.00741 -0.1306 -0.00625 -0.12982 -0.0044 C -0.1293 -0.00278 -0.12917 -0.00116 -0.12865 0.00046 C -0.1276 0.00995 -0.1276 0.01134 -0.12617 0.01991 C -0.12591 0.02222 -0.12539 0.0243 -0.125 0.02639 C -0.12448 0.03032 -0.12435 0.03403 -0.12383 0.03796 C -0.12344 0.05903 -0.12253 0.08009 -0.12253 0.10139 C -0.12253 0.17616 -0.12305 0.25092 -0.12383 0.32569 C -0.12396 0.33171 -0.125 0.33518 -0.12617 0.34028 C -0.12669 0.34583 -0.12656 0.35139 -0.12747 0.35648 C -0.12774 0.35856 -0.12982 0.35949 -0.12982 0.36157 C -0.13021 0.36805 -0.12969 0.37454 -0.12865 0.38102 C -0.12852 0.38287 -0.12747 0.38449 -0.12617 0.38588 C -0.12565 0.38657 -0.11159 0.40092 -0.10925 0.40208 L -0.10313 0.40532 C -0.10221 0.40648 -0.10156 0.40787 -0.10065 0.40856 C -0.09948 0.40949 -0.09805 0.40949 -0.09701 0.41018 C -0.09531 0.41111 -0.09375 0.4125 -0.09219 0.41342 C -0.08802 0.41574 -0.07982 0.41991 -0.07982 0.42014 C -0.07826 0.42222 -0.07695 0.42477 -0.075 0.42662 C -0.07149 0.42963 -0.06979 0.43171 -0.06524 0.4331 C -0.04649 0.43889 -0.06367 0.43102 -0.04831 0.43634 C -0.0457 0.43704 -0.04336 0.43889 -0.04102 0.43958 C -0.03867 0.44005 -0.02175 0.44259 -0.02018 0.44282 C -0.01771 0.44329 -0.01524 0.44398 -0.01289 0.44444 C -0.01003 0.44491 -0.00716 0.44537 -0.0043 0.44606 C 0.0026 0.44907 -0.00195 0.44722 0.00898 0.45092 C 0.01081 0.45139 0.01237 0.45185 0.01406 0.45255 C 0.01927 0.45486 0.01628 0.4537 0.02253 0.45579 C 0.02409 0.45694 0.02565 0.45833 0.02747 0.45903 C 0.02917 0.45972 0.03958 0.46204 0.04075 0.46227 C 0.04284 0.46342 0.04479 0.46458 0.04687 0.46551 C 0.05117 0.46736 0.05586 0.46782 0.06042 0.46875 C 0.06237 0.47037 0.06419 0.47245 0.06654 0.47361 C 0.06966 0.47546 0.07917 0.47662 0.08112 0.47685 L 0.35299 0.47523 C 0.35885 0.47523 0.36211 0.47292 0.36771 0.47199 C 0.37487 0.47083 0.38919 0.46944 0.3957 0.46875 C 0.41237 0.46921 0.42904 0.46898 0.4457 0.47037 C 0.44909 0.4706 0.45208 0.47292 0.4556 0.47361 C 0.4595 0.47454 0.46354 0.47477 0.46758 0.47523 C 0.47096 0.47639 0.47409 0.47778 0.47747 0.47847 L 0.48945 0.48171 C 0.51588 0.48125 0.54258 0.48217 0.56888 0.48009 C 0.575 0.47963 0.58086 0.47454 0.58581 0.47037 C 0.58711 0.46944 0.58854 0.46852 0.58958 0.46713 C 0.59101 0.46574 0.59206 0.46412 0.5931 0.46227 C 0.59518 0.45926 0.59805 0.45255 0.59805 0.45278 C 0.59857 0.44884 0.5987 0.44491 0.59922 0.4412 C 0.59948 0.43935 0.60052 0.43796 0.60039 0.43634 C 0.60026 0.42917 0.59987 0.42176 0.59805 0.41505 C 0.59622 0.40787 0.58164 0.40185 0.57982 0.40046 C 0.57565 0.39745 0.57174 0.39375 0.56771 0.39074 C 0.55534 0.38148 0.55976 0.38495 0.54427 0.38102 C 0.54075 0.38009 0.53698 0.37847 0.53346 0.37778 C 0.52396 0.37569 0.51471 0.3743 0.5056 0.37292 C 0.50104 0.37222 0.49635 0.37199 0.49206 0.3713 C 0.43737 0.36134 0.47825 0.36713 0.44792 0.36319 C 0.43685 0.35972 0.42461 0.35949 0.41406 0.35324 C 0.41107 0.35162 0.40846 0.3493 0.40547 0.34838 C 0.40039 0.34699 0.39492 0.34745 0.38958 0.34676 C 0.38581 0.3463 0.37773 0.34444 0.37383 0.34352 C 0.37083 0.3419 0.36823 0.33958 0.36523 0.33866 C 0.31771 0.32361 0.32721 0.32546 0.2957 0.32245 C 0.25781 0.30555 0.28125 0.31435 0.19687 0.32083 C 0.19115 0.3213 0.18555 0.3243 0.17982 0.32569 C 0.17187 0.32778 0.16354 0.32801 0.15521 0.32893 C 0.1526 0.33009 0.1375 0.33634 0.13346 0.33704 C 0.12708 0.33819 0.12044 0.33842 0.11406 0.33866 L 0.03476 0.34028 C 0.03268 0.34097 0.03073 0.34143 0.02865 0.3419 C 0.02695 0.34236 0.02539 0.34329 0.02383 0.34352 C 0.02018 0.34421 0.01654 0.34467 0.01289 0.34514 C 0.01107 0.3463 0.0095 0.34745 0.00781 0.34838 C 0.00677 0.34907 0.00534 0.3493 0.00417 0.35 C 0.00247 0.35139 0.00104 0.3537 -0.00065 0.35486 C -0.01211 0.36366 -0.01107 0.36296 -0.01888 0.36643 C -0.02227 0.36921 -0.02383 0.37014 -0.02617 0.37454 C -0.02813 0.37755 -0.02904 0.38148 -0.03112 0.38426 C -0.0319 0.38542 -0.03281 0.38634 -0.03346 0.3875 C -0.03451 0.38889 -0.03503 0.39097 -0.03594 0.39236 C -0.0375 0.39467 -0.03958 0.3963 -0.04102 0.39884 C -0.04414 0.40509 -0.04206 0.40301 -0.04701 0.40532 C -0.04831 0.40648 -0.04948 0.40741 -0.05065 0.40856 C -0.0543 0.41227 -0.05781 0.41667 -0.06159 0.41991 C -0.06289 0.42106 -0.06406 0.42199 -0.06524 0.42315 C -0.06615 0.4243 -0.06667 0.42592 -0.06771 0.42662 C -0.06927 0.42755 -0.07096 0.42755 -0.07253 0.42824 C -0.07383 0.42986 -0.07487 0.43171 -0.07617 0.4331 C -0.07774 0.43449 -0.07956 0.43495 -0.08112 0.43634 C -0.08242 0.43727 -0.08346 0.43842 -0.08477 0.43958 C -0.08529 0.4412 -0.08503 0.44329 -0.08594 0.44444 C -0.08737 0.44583 -0.08945 0.44514 -0.09102 0.44606 C -0.09258 0.44676 -0.09414 0.44838 -0.09583 0.4493 C -0.09896 0.45092 -0.10143 0.45046 -0.1043 0.45255 C -0.1056 0.45347 -0.10677 0.45486 -0.10794 0.45579 C -0.11211 0.45903 -0.11237 0.4588 -0.11654 0.46065 C -0.11771 0.4618 -0.11914 0.46273 -0.12018 0.46389 L -0.125 0.47037 L -0.13229 0.49167 " pathEditMode="relative" rAng="0" ptsTypes="AAAAAAAAAAAAAAAAAAAAAAAAAAAAAAAAAAAAAAAAAAAAA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75" y="2608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531 -0.09838 L -0.19531 -0.09815 C -0.19414 -0.09421 -0.19271 -0.08981 -0.19166 -0.08542 C -0.19114 -0.08287 -0.19127 -0.07986 -0.19049 -0.07731 C -0.18997 -0.07546 -0.18867 -0.0743 -0.18802 -0.07245 C -0.1875 -0.07083 -0.18737 -0.06921 -0.18685 -0.06759 C -0.1858 -0.0581 -0.1858 -0.05671 -0.18437 -0.04815 C -0.18398 -0.04583 -0.18346 -0.04375 -0.1832 -0.04167 C -0.18268 -0.03773 -0.18242 -0.03403 -0.1819 -0.03009 C -0.18164 -0.00903 -0.18073 0.01204 -0.18073 0.03333 C -0.18073 0.1081 -0.18125 0.18287 -0.1819 0.25764 C -0.18216 0.26366 -0.1832 0.26713 -0.18437 0.27222 C -0.18489 0.27778 -0.18476 0.28333 -0.18554 0.28843 C -0.18594 0.29051 -0.18802 0.29144 -0.18802 0.29352 C -0.18841 0.3 -0.18789 0.30648 -0.18685 0.31296 C -0.18659 0.31482 -0.18554 0.31644 -0.18437 0.31783 C -0.18385 0.31852 -0.16979 0.33287 -0.16732 0.33403 L -0.16133 0.33727 C -0.16041 0.33843 -0.15976 0.33982 -0.15885 0.34051 C -0.15768 0.34144 -0.15625 0.34144 -0.15521 0.34213 C -0.15351 0.34306 -0.15195 0.34445 -0.15039 0.34537 C -0.14622 0.34769 -0.13802 0.35185 -0.13802 0.35208 C -0.13646 0.35417 -0.13502 0.35671 -0.1332 0.35857 C -0.12969 0.36158 -0.12799 0.36366 -0.12344 0.36505 C -0.10469 0.37083 -0.12187 0.36296 -0.10638 0.36829 C -0.10377 0.36898 -0.10156 0.37083 -0.09909 0.37153 C -0.09687 0.37199 -0.07982 0.37454 -0.07825 0.37477 C -0.07591 0.37523 -0.07344 0.37593 -0.07096 0.37639 C -0.06823 0.37685 -0.06523 0.37732 -0.0625 0.37801 C -0.0556 0.38102 -0.06002 0.37917 -0.04909 0.38287 C -0.04739 0.38333 -0.04583 0.3838 -0.04414 0.38449 C -0.03893 0.38681 -0.04179 0.38565 -0.03554 0.38773 C -0.03398 0.38889 -0.03242 0.39028 -0.03073 0.39097 C -0.02903 0.39167 -0.01862 0.39398 -0.01732 0.39421 C -0.01523 0.39537 -0.01341 0.39653 -0.01133 0.39746 C -0.0069 0.39931 -0.00221 0.39977 0.00222 0.4007 C 0.00417 0.40232 0.00612 0.4044 0.00834 0.40556 C 0.01146 0.40741 0.02097 0.40857 0.02292 0.4088 L 0.29479 0.40718 C 0.30065 0.40718 0.30404 0.40486 0.30951 0.40394 C 0.31667 0.40278 0.33112 0.40139 0.3375 0.4007 C 0.35417 0.40116 0.37084 0.40093 0.3875 0.40232 C 0.39102 0.40255 0.39388 0.40486 0.3974 0.40556 C 0.40143 0.40648 0.40534 0.40671 0.40938 0.40718 C 0.41289 0.40833 0.41602 0.40972 0.41927 0.41042 L 0.43125 0.41366 C 0.45768 0.4132 0.48438 0.41412 0.51081 0.41204 C 0.5168 0.41158 0.52279 0.40648 0.52761 0.40232 C 0.52904 0.40139 0.53034 0.40046 0.53138 0.39908 C 0.53281 0.39769 0.53386 0.39607 0.5349 0.39421 C 0.53698 0.39121 0.53998 0.38449 0.53998 0.38472 C 0.54037 0.38079 0.5405 0.37685 0.54102 0.37315 C 0.54141 0.3713 0.54258 0.36991 0.54219 0.36829 C 0.54206 0.36111 0.54167 0.35371 0.53998 0.34699 C 0.53802 0.33982 0.52344 0.3338 0.52175 0.33241 C 0.51758 0.3294 0.51354 0.3257 0.50951 0.32269 C 0.49727 0.31343 0.50156 0.3169 0.4862 0.31296 C 0.48268 0.31204 0.47891 0.31042 0.47539 0.30972 C 0.46589 0.30764 0.45664 0.30625 0.4474 0.30486 C 0.44284 0.30417 0.43828 0.30394 0.43386 0.30324 C 0.37917 0.29329 0.42018 0.29908 0.38998 0.29514 C 0.37865 0.29167 0.36654 0.29144 0.35586 0.28519 C 0.353 0.28357 0.35039 0.28125 0.34727 0.28033 C 0.34219 0.27894 0.33685 0.2794 0.33138 0.27871 C 0.32761 0.27824 0.31966 0.27639 0.31563 0.27546 C 0.31263 0.27384 0.31003 0.27153 0.30716 0.2706 C 0.25951 0.25556 0.26914 0.25741 0.2375 0.2544 C 0.19961 0.2375 0.22305 0.2463 0.13867 0.25278 C 0.13295 0.25324 0.12748 0.25625 0.12175 0.25764 C 0.11367 0.25972 0.10534 0.25996 0.09714 0.26088 C 0.0944 0.26204 0.0793 0.26829 0.07539 0.26898 C 0.06888 0.27014 0.06237 0.27037 0.05586 0.2706 L -0.02344 0.27222 C -0.02552 0.27292 -0.02747 0.27338 -0.02955 0.27384 C -0.03125 0.27431 -0.03281 0.27523 -0.03437 0.27546 C -0.03802 0.27616 -0.04166 0.27662 -0.04531 0.27708 C -0.047 0.27824 -0.04857 0.2794 -0.05039 0.28033 C -0.05143 0.28102 -0.05273 0.28125 -0.05403 0.28195 C -0.05573 0.28333 -0.05716 0.28565 -0.05885 0.28681 C -0.07031 0.2956 -0.06927 0.29491 -0.07708 0.29838 C -0.08034 0.30116 -0.0819 0.30208 -0.08437 0.30648 C -0.08633 0.30949 -0.08711 0.31343 -0.08919 0.31621 C -0.0901 0.31736 -0.09101 0.31829 -0.09166 0.31945 C -0.09271 0.32083 -0.09323 0.32292 -0.09414 0.32431 C -0.0957 0.32662 -0.09778 0.32824 -0.09909 0.33079 C -0.10221 0.33704 -0.10013 0.33496 -0.10521 0.33727 C -0.10638 0.33843 -0.10768 0.33935 -0.10885 0.34051 C -0.1125 0.34421 -0.11601 0.34861 -0.11979 0.35185 C -0.12096 0.35301 -0.12226 0.35394 -0.12344 0.35509 C -0.12435 0.35625 -0.12487 0.35787 -0.12591 0.35857 C -0.12747 0.35949 -0.12916 0.35949 -0.13073 0.36019 C -0.1319 0.36181 -0.13294 0.36366 -0.13437 0.36505 C -0.13594 0.36644 -0.13763 0.3669 -0.13919 0.36829 C -0.14062 0.36921 -0.14166 0.37037 -0.14284 0.37153 C -0.14336 0.37315 -0.14323 0.37523 -0.14414 0.37639 C -0.14544 0.37778 -0.14752 0.37708 -0.14909 0.37801 C -0.15065 0.37871 -0.15221 0.38033 -0.15403 0.38125 C -0.15716 0.38287 -0.1595 0.38241 -0.1625 0.38449 C -0.16367 0.38542 -0.16497 0.38681 -0.16614 0.38773 C -0.17031 0.39097 -0.17044 0.39074 -0.17461 0.39259 C -0.17591 0.39375 -0.17721 0.39468 -0.17825 0.39583 L -0.1832 0.40232 L -0.19049 0.42361 " pathEditMode="relative" rAng="0" ptsTypes="AAAAAAAAAAAAAAAAAAAAAAAAAAAAAAAAAAAAAAAAAAAAAAAAAAAAAA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75" y="2608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362 -0.16158 L -0.24362 -0.16135 C -0.24232 -0.15741 -0.24101 -0.15301 -0.23997 -0.14861 C -0.23945 -0.14607 -0.23958 -0.14306 -0.23867 -0.14051 C -0.23815 -0.13866 -0.23698 -0.1375 -0.23633 -0.13565 C -0.23581 -0.13403 -0.23555 -0.13241 -0.23503 -0.13079 C -0.23398 -0.1213 -0.23398 -0.11991 -0.23268 -0.11135 C -0.23229 -0.10903 -0.23177 -0.10695 -0.23138 -0.10486 C -0.23086 -0.10093 -0.23073 -0.09723 -0.23021 -0.09329 C -0.22982 -0.07223 -0.22904 -0.05116 -0.22904 -0.02986 C -0.22904 0.0449 -0.22956 0.11967 -0.23021 0.19444 C -0.23034 0.20046 -0.23138 0.20393 -0.23268 0.20902 C -0.2332 0.21458 -0.23294 0.22014 -0.23385 0.22523 C -0.23424 0.22731 -0.23633 0.22824 -0.23633 0.23032 C -0.23659 0.2368 -0.23607 0.24328 -0.23503 0.24977 C -0.2349 0.25162 -0.23385 0.25324 -0.23268 0.25463 C -0.23216 0.25532 -0.2181 0.26967 -0.21562 0.27083 L -0.2095 0.27407 C -0.20872 0.27523 -0.20794 0.27662 -0.20716 0.27731 C -0.20586 0.27824 -0.20456 0.27824 -0.20351 0.27893 C -0.20169 0.27986 -0.20013 0.28125 -0.19857 0.28217 C -0.1944 0.28449 -0.18633 0.28865 -0.18633 0.28889 C -0.18476 0.29097 -0.18333 0.29352 -0.18138 0.29537 C -0.17799 0.29838 -0.17617 0.30046 -0.17174 0.30185 C -0.15299 0.30764 -0.17018 0.29977 -0.15469 0.30509 C -0.15208 0.30578 -0.14987 0.30764 -0.1474 0.30833 C -0.14518 0.30879 -0.12812 0.31134 -0.12656 0.31157 C -0.12409 0.31203 -0.12174 0.31273 -0.11927 0.31319 C -0.11654 0.31365 -0.11354 0.31412 -0.11081 0.31481 C -0.10378 0.31782 -0.10833 0.31597 -0.0974 0.31967 C -0.0957 0.32014 -0.09414 0.3206 -0.09232 0.32129 C -0.08711 0.32361 -0.0901 0.32245 -0.08385 0.32453 C -0.08229 0.32569 -0.08073 0.32708 -0.07904 0.32777 C -0.07721 0.32847 -0.0668 0.33078 -0.06562 0.33102 C -0.06354 0.33217 -0.06159 0.33333 -0.0595 0.33426 C -0.05521 0.33611 -0.05052 0.33657 -0.04596 0.3375 C -0.04414 0.33912 -0.04219 0.3412 -0.03997 0.34236 C -0.03685 0.34421 -0.02721 0.34537 -0.02539 0.3456 L 0.24649 0.34398 C 0.25247 0.34398 0.25573 0.34166 0.26133 0.34074 C 0.26836 0.33958 0.28281 0.33819 0.28919 0.3375 C 0.30586 0.33796 0.32253 0.33773 0.33919 0.33912 C 0.34271 0.33935 0.3457 0.34166 0.34909 0.34236 C 0.35313 0.34328 0.35716 0.34352 0.36133 0.34398 C 0.36458 0.34514 0.36771 0.34652 0.37096 0.34722 L 0.3832 0.35046 C 0.40951 0.35 0.43607 0.35092 0.4625 0.34884 C 0.46862 0.34838 0.47448 0.34328 0.47956 0.33912 C 0.48073 0.33819 0.48216 0.33727 0.4832 0.33588 C 0.48451 0.33449 0.48581 0.33287 0.48685 0.33102 C 0.48867 0.32801 0.49167 0.32129 0.49167 0.32152 C 0.49219 0.31759 0.49232 0.31365 0.49284 0.30995 C 0.49323 0.3081 0.49427 0.30671 0.49414 0.30509 C 0.49388 0.29791 0.49362 0.29051 0.49167 0.28379 C 0.48971 0.27662 0.47513 0.2706 0.47344 0.26921 C 0.46927 0.2662 0.4655 0.2625 0.46133 0.25949 C 0.44896 0.25023 0.45326 0.2537 0.43802 0.24977 C 0.43438 0.24884 0.43073 0.24722 0.42708 0.24652 C 0.41771 0.24444 0.40833 0.24305 0.39909 0.24166 C 0.39466 0.24097 0.3901 0.24074 0.38555 0.24004 C 0.33086 0.23009 0.37188 0.23588 0.34167 0.23194 C 0.33034 0.22847 0.31823 0.22824 0.30768 0.22199 C 0.30469 0.22037 0.30208 0.21805 0.29909 0.21713 C 0.29388 0.21574 0.28854 0.2162 0.2832 0.21551 C 0.2793 0.21504 0.27135 0.21319 0.26732 0.21227 C 0.26445 0.21065 0.26185 0.20833 0.25885 0.2074 C 0.21133 0.19236 0.22083 0.19421 0.18919 0.1912 C 0.15143 0.1743 0.17487 0.1831 0.0905 0.18958 C 0.08477 0.19004 0.07917 0.19305 0.07344 0.19444 C 0.0655 0.19652 0.05716 0.19676 0.04896 0.19768 C 0.04622 0.19884 0.03112 0.20509 0.02708 0.20578 C 0.0207 0.20694 0.01406 0.20717 0.00768 0.2074 L -0.07174 0.20902 C -0.07383 0.20972 -0.07565 0.21018 -0.07773 0.21065 C -0.07956 0.21111 -0.08112 0.21203 -0.08268 0.21227 C -0.08633 0.21296 -0.08997 0.21342 -0.09362 0.21389 C -0.09531 0.21504 -0.09687 0.2162 -0.09857 0.21713 C -0.09961 0.21782 -0.10104 0.21805 -0.10221 0.21875 C -0.10404 0.22014 -0.10534 0.22245 -0.10716 0.22361 C -0.11862 0.2324 -0.11758 0.23171 -0.12539 0.23518 C -0.12865 0.23796 -0.13021 0.23889 -0.13268 0.24328 C -0.1345 0.24629 -0.13542 0.25023 -0.1375 0.25301 C -0.13841 0.25416 -0.13919 0.25509 -0.13997 0.25625 C -0.14101 0.25764 -0.14154 0.25972 -0.14232 0.26111 C -0.14388 0.26342 -0.14596 0.26504 -0.1474 0.26759 C -0.15052 0.27384 -0.14844 0.27176 -0.15351 0.27407 C -0.15469 0.27523 -0.15586 0.27615 -0.15716 0.27731 C -0.16081 0.28102 -0.16419 0.28541 -0.1681 0.28865 C -0.16927 0.28981 -0.17044 0.29074 -0.17174 0.2919 C -0.17253 0.29305 -0.17305 0.29467 -0.17409 0.29537 C -0.17565 0.29629 -0.17747 0.29629 -0.17904 0.29699 C -0.18021 0.29861 -0.18125 0.30046 -0.18268 0.30185 C -0.18424 0.30324 -0.18594 0.3037 -0.1875 0.30509 C -0.18893 0.30602 -0.18997 0.30717 -0.19115 0.30833 C -0.19167 0.30995 -0.19154 0.31203 -0.19232 0.31319 C -0.19375 0.31458 -0.19583 0.31389 -0.1974 0.31481 C -0.19896 0.31551 -0.20052 0.31713 -0.20221 0.31805 C -0.20534 0.31967 -0.20781 0.31921 -0.21081 0.32129 C -0.21198 0.32222 -0.21315 0.32361 -0.21445 0.32453 C -0.21862 0.32777 -0.21875 0.32754 -0.22292 0.3294 C -0.22409 0.33055 -0.22552 0.33148 -0.22656 0.33264 L -0.23138 0.33912 L -0.23867 0.36041 " pathEditMode="relative" rAng="0" ptsTypes="AAAAAAAAAAAAAAAAAAAAAAAAAAAAAAAAAA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88" y="2608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008 -0.1095 L 0.20821 0.4449 L 0.49948 0.29189 L 0.05573 0.4449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2770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885 -0.16343 L 0.23698 0.39097 L 0.52852 0.23796 L 0.08451 0.39097 " pathEditMode="relative" rAng="0" ptsTypes="AAAA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2770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539 -0.07245 L 0.35351 0.48195 L 0.64492 0.32894 L 0.20104 0.48195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2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70BA8C5E-8CE0-4687-1F33-3F45CEFC8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8526"/>
            <a:ext cx="12192000" cy="5680947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F64100F-9F50-E03A-6D85-F3C5188B2D37}"/>
              </a:ext>
            </a:extLst>
          </p:cNvPr>
          <p:cNvSpPr txBox="1"/>
          <p:nvPr/>
        </p:nvSpPr>
        <p:spPr>
          <a:xfrm>
            <a:off x="4667475" y="176781"/>
            <a:ext cx="437186" cy="52322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1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CEC214D-2CB5-90B4-1F80-C7F658929D6F}"/>
              </a:ext>
            </a:extLst>
          </p:cNvPr>
          <p:cNvSpPr txBox="1"/>
          <p:nvPr/>
        </p:nvSpPr>
        <p:spPr>
          <a:xfrm>
            <a:off x="5417410" y="186163"/>
            <a:ext cx="432975" cy="52322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0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BB1978B-5FC6-BBC5-816C-57637CE6C985}"/>
              </a:ext>
            </a:extLst>
          </p:cNvPr>
          <p:cNvSpPr txBox="1"/>
          <p:nvPr/>
        </p:nvSpPr>
        <p:spPr>
          <a:xfrm>
            <a:off x="6327599" y="221169"/>
            <a:ext cx="437186" cy="52322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1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562C492-AD78-E505-9188-49F39D53D811}"/>
              </a:ext>
            </a:extLst>
          </p:cNvPr>
          <p:cNvSpPr txBox="1"/>
          <p:nvPr/>
        </p:nvSpPr>
        <p:spPr>
          <a:xfrm>
            <a:off x="7113045" y="186163"/>
            <a:ext cx="432975" cy="52322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0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A79D569-4D48-F781-6534-3EF5F01CE317}"/>
              </a:ext>
            </a:extLst>
          </p:cNvPr>
          <p:cNvSpPr txBox="1"/>
          <p:nvPr/>
        </p:nvSpPr>
        <p:spPr>
          <a:xfrm>
            <a:off x="8005478" y="238925"/>
            <a:ext cx="437186" cy="52322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1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8848EEC-2F47-DB05-1E89-0B6E61C5FF89}"/>
              </a:ext>
            </a:extLst>
          </p:cNvPr>
          <p:cNvSpPr txBox="1"/>
          <p:nvPr/>
        </p:nvSpPr>
        <p:spPr>
          <a:xfrm>
            <a:off x="8790924" y="203919"/>
            <a:ext cx="432975" cy="52322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0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50CB102-5F76-CF73-C6EB-E1D93C91D495}"/>
              </a:ext>
            </a:extLst>
          </p:cNvPr>
          <p:cNvSpPr txBox="1"/>
          <p:nvPr/>
        </p:nvSpPr>
        <p:spPr>
          <a:xfrm>
            <a:off x="9701113" y="265558"/>
            <a:ext cx="437186" cy="52322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1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84AF236-95AA-8D52-518A-668CBB4E4D0C}"/>
              </a:ext>
            </a:extLst>
          </p:cNvPr>
          <p:cNvSpPr txBox="1"/>
          <p:nvPr/>
        </p:nvSpPr>
        <p:spPr>
          <a:xfrm>
            <a:off x="10486559" y="230552"/>
            <a:ext cx="432975" cy="52322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0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7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E02259E4-BBFB-17C2-1EB3-EC4E583BB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238" y="172212"/>
            <a:ext cx="10669524" cy="651357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41"/>
    </mc:Choice>
    <mc:Fallback xmlns="">
      <p:transition spd="slow" advTm="54841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8.1|2.5|4.1|7.1|4.2|1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33.5|4.7|3.9|3.3|2.6|4.1|4.7|2.8|3.9|1.6|6.5|3.9|23.4|7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25.6|2.6|1.9|1.4|1.2|9.5|7.5|8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.6|1|1.6|0.7|1.4|0.8|4.2|1.5|8.4|17.8|9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15.6|7.6|9.9|7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4.3|5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6|12.1|10.4|28.6|9.3|28.7|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15.2|19.1|13.5|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7|7|4.6|4.8|1.7|0.9|2.1|5.1|11.6|10.2|9.6|5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2.4|1.4|1.7|2.2|4.3|2.5|1.4|6.6|3.2|1.7|2.2|8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2.4|1.5|1.8|7.7|9.7|18.1|13.2|8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7.6|3|0.7|2.9|3.3|2.7|2.9|1.3|3.7|12.3|5|9.3|7.9|7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|3.1|4.7|1.9|3.8|3.8|3.4|1|6.6|1.2|6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8.5|0.8|20.7|15.6|11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8.8|1.3|23.5|8|1.7|10.8|9|2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4.7|1.3|14.7|18.3|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.6|1|1.6|0.7|1.4|0.8|4.2|1.5|8.4|17.8|9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4.2|2|8.1|2.9|3.7|2.3|1.4|2.8|12|3.4|4.6|8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3.8|1.1|6.5|1.3|5.3|6.7|4.5|4.7|5.5|4.9|2.5|3.1|2.5|5.3|17.5|4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2.2|1.2|2.2|2.7|1.4|1.5|2.4|2.1|1|9.6|1.8|4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1.3|1|0.9|2.7|0.9|1|2.7|0.8|1|2.1|28.1|3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|11.4|8.3|9.1|6.9|9.3|10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|8.1|6.5|6.1|6.7|5.8|6.7|6.3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3156</TotalTime>
  <Words>1129</Words>
  <Application>Microsoft Office PowerPoint</Application>
  <PresentationFormat>ワイド画面</PresentationFormat>
  <Paragraphs>357</Paragraphs>
  <Slides>31</Slides>
  <Notes>2</Notes>
  <HiddenSlides>0</HiddenSlides>
  <MMClips>3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31</vt:i4>
      </vt:variant>
    </vt:vector>
  </HeadingPairs>
  <TitlesOfParts>
    <vt:vector size="38" baseType="lpstr">
      <vt:lpstr>ＭＳ Ｐゴシック</vt:lpstr>
      <vt:lpstr>ＭＳ ゴシック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1-2-2　　2進数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2進数➡10進数変換　例題</vt:lpstr>
      <vt:lpstr>PowerPoint プレゼンテーション</vt:lpstr>
      <vt:lpstr>PowerPoint プレゼンテーション</vt:lpstr>
      <vt:lpstr>PowerPoint プレゼンテーション</vt:lpstr>
      <vt:lpstr>1-2-3　　16進数</vt:lpstr>
      <vt:lpstr>PowerPoint プレゼンテーション</vt:lpstr>
      <vt:lpstr>10進法とコンピュータの2進法を仲介するために下記の16進数を定義  10(10) ⇒A(16) 　11(10) ⇒B(16) 　12(10) ⇒C(16) 　13(10) ⇒D(16) 　14(10) ⇒E(16) 　15(10) ⇒F(16)　  下の表を完成させよう　ただし2進数は4桁（4bit）表記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川崎市教育委員会</dc:creator>
  <cp:lastModifiedBy>n s</cp:lastModifiedBy>
  <cp:revision>112</cp:revision>
  <dcterms:created xsi:type="dcterms:W3CDTF">2020-04-09T23:33:34Z</dcterms:created>
  <dcterms:modified xsi:type="dcterms:W3CDTF">2023-05-07T06:52:54Z</dcterms:modified>
</cp:coreProperties>
</file>