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-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90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18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0149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77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6864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249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341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96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69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11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73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87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81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14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27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02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35955-4E0D-4CA3-BD8F-E493941C3BB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54FD25-EA3B-48F9-B633-EF00A3305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43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3FC33161-F78B-5165-09E5-39259F717640}"/>
              </a:ext>
            </a:extLst>
          </p:cNvPr>
          <p:cNvSpPr/>
          <p:nvPr/>
        </p:nvSpPr>
        <p:spPr>
          <a:xfrm>
            <a:off x="10584379" y="5653703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FC6E77AC-2C24-5EA7-9D36-D75362937F37}"/>
              </a:ext>
            </a:extLst>
          </p:cNvPr>
          <p:cNvSpPr/>
          <p:nvPr/>
        </p:nvSpPr>
        <p:spPr>
          <a:xfrm>
            <a:off x="10218305" y="4467497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8C616BDA-B821-E73E-BD85-4599E1588BF5}"/>
              </a:ext>
            </a:extLst>
          </p:cNvPr>
          <p:cNvSpPr/>
          <p:nvPr/>
        </p:nvSpPr>
        <p:spPr>
          <a:xfrm>
            <a:off x="9512865" y="3375560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4AB73710-74FB-CB13-0E75-E571C3670F66}"/>
              </a:ext>
            </a:extLst>
          </p:cNvPr>
          <p:cNvSpPr/>
          <p:nvPr/>
        </p:nvSpPr>
        <p:spPr>
          <a:xfrm>
            <a:off x="8570184" y="2508292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0950D210-61F3-20F6-E052-36FC76B1EA47}"/>
              </a:ext>
            </a:extLst>
          </p:cNvPr>
          <p:cNvSpPr/>
          <p:nvPr/>
        </p:nvSpPr>
        <p:spPr>
          <a:xfrm>
            <a:off x="7344701" y="2451732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B0271B1-3B6B-F51F-40A1-843D6E39E2BE}"/>
              </a:ext>
            </a:extLst>
          </p:cNvPr>
          <p:cNvSpPr/>
          <p:nvPr/>
        </p:nvSpPr>
        <p:spPr>
          <a:xfrm>
            <a:off x="6222912" y="3111608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01EB9254-AF8D-9A46-F101-3164182429C0}"/>
              </a:ext>
            </a:extLst>
          </p:cNvPr>
          <p:cNvSpPr/>
          <p:nvPr/>
        </p:nvSpPr>
        <p:spPr>
          <a:xfrm>
            <a:off x="5365072" y="3969448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403CA4D-166B-07E5-B2F8-A8E26390591A}"/>
              </a:ext>
            </a:extLst>
          </p:cNvPr>
          <p:cNvSpPr/>
          <p:nvPr/>
        </p:nvSpPr>
        <p:spPr>
          <a:xfrm>
            <a:off x="4167868" y="4271107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471E8F89-794C-D31B-3EF6-4178386D8E3F}"/>
              </a:ext>
            </a:extLst>
          </p:cNvPr>
          <p:cNvSpPr/>
          <p:nvPr/>
        </p:nvSpPr>
        <p:spPr>
          <a:xfrm>
            <a:off x="3017798" y="3705497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A29B75E6-C144-B5FF-0800-568A1D4C5656}"/>
              </a:ext>
            </a:extLst>
          </p:cNvPr>
          <p:cNvSpPr/>
          <p:nvPr/>
        </p:nvSpPr>
        <p:spPr>
          <a:xfrm>
            <a:off x="2339068" y="2508293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1EBD488F-CF75-028F-E8F8-44B1ED357570}"/>
              </a:ext>
            </a:extLst>
          </p:cNvPr>
          <p:cNvSpPr/>
          <p:nvPr/>
        </p:nvSpPr>
        <p:spPr>
          <a:xfrm>
            <a:off x="3074359" y="1461919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9E600479-E829-D304-2409-A071B16F65B2}"/>
              </a:ext>
            </a:extLst>
          </p:cNvPr>
          <p:cNvSpPr/>
          <p:nvPr/>
        </p:nvSpPr>
        <p:spPr>
          <a:xfrm>
            <a:off x="4130160" y="783189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18E3C2D4-6722-1238-0BB1-E0635687C202}"/>
              </a:ext>
            </a:extLst>
          </p:cNvPr>
          <p:cNvSpPr/>
          <p:nvPr/>
        </p:nvSpPr>
        <p:spPr>
          <a:xfrm>
            <a:off x="5327364" y="707774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0872383-3898-3872-6977-C18FE5F1A0FC}"/>
              </a:ext>
            </a:extLst>
          </p:cNvPr>
          <p:cNvSpPr/>
          <p:nvPr/>
        </p:nvSpPr>
        <p:spPr>
          <a:xfrm>
            <a:off x="6318750" y="1199539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5943BC39-4922-89AC-423E-CB9C9A2E43D7}"/>
              </a:ext>
            </a:extLst>
          </p:cNvPr>
          <p:cNvSpPr/>
          <p:nvPr/>
        </p:nvSpPr>
        <p:spPr>
          <a:xfrm>
            <a:off x="6950346" y="2236488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0924FF76-E79C-A2E0-02B3-C68BADE28F66}"/>
              </a:ext>
            </a:extLst>
          </p:cNvPr>
          <p:cNvSpPr/>
          <p:nvPr/>
        </p:nvSpPr>
        <p:spPr>
          <a:xfrm>
            <a:off x="7289710" y="3499679"/>
            <a:ext cx="958788" cy="10031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D79004EA-61D3-0162-3CF8-5F9638CE3959}"/>
              </a:ext>
            </a:extLst>
          </p:cNvPr>
          <p:cNvSpPr/>
          <p:nvPr/>
        </p:nvSpPr>
        <p:spPr>
          <a:xfrm>
            <a:off x="7157735" y="3820191"/>
            <a:ext cx="1392376" cy="14022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C53F6F5-6F32-E431-2E2B-37F3381B2E5B}"/>
              </a:ext>
            </a:extLst>
          </p:cNvPr>
          <p:cNvSpPr/>
          <p:nvPr/>
        </p:nvSpPr>
        <p:spPr>
          <a:xfrm>
            <a:off x="6818370" y="4348091"/>
            <a:ext cx="1976838" cy="200557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0FE3B0C2-5B83-A061-2BFF-C7E195776CDF}"/>
              </a:ext>
            </a:extLst>
          </p:cNvPr>
          <p:cNvSpPr/>
          <p:nvPr/>
        </p:nvSpPr>
        <p:spPr>
          <a:xfrm>
            <a:off x="5866262" y="4279768"/>
            <a:ext cx="2533019" cy="24792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F4CA2B6E-DA52-3E4F-7D52-110B41E76D11}"/>
              </a:ext>
            </a:extLst>
          </p:cNvPr>
          <p:cNvSpPr/>
          <p:nvPr/>
        </p:nvSpPr>
        <p:spPr>
          <a:xfrm>
            <a:off x="4449452" y="4138367"/>
            <a:ext cx="3318235" cy="331823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7BE17C71-CDAD-5826-2644-B104A0B34056}"/>
              </a:ext>
            </a:extLst>
          </p:cNvPr>
          <p:cNvSpPr/>
          <p:nvPr/>
        </p:nvSpPr>
        <p:spPr>
          <a:xfrm>
            <a:off x="3431357" y="4449452"/>
            <a:ext cx="5806912" cy="582733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680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9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 n</dc:creator>
  <cp:lastModifiedBy>s n</cp:lastModifiedBy>
  <cp:revision>9</cp:revision>
  <dcterms:created xsi:type="dcterms:W3CDTF">2023-10-16T10:04:09Z</dcterms:created>
  <dcterms:modified xsi:type="dcterms:W3CDTF">2023-11-01T11:27:49Z</dcterms:modified>
</cp:coreProperties>
</file>